
<file path=[Content_Types].xml><?xml version="1.0" encoding="utf-8"?>
<Types xmlns="http://schemas.openxmlformats.org/package/2006/content-types">
  <Default Extension="emf" ContentType="image/x-emf"/>
  <Default Extension="gif" ContentType="image/gif"/>
  <Default Extension="jpeg" ContentType="image/jpeg"/>
  <Default Extension="jpg" ContentType="image/jpeg"/>
  <Default Extension="mp3" ContentType="audio/m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handoutMasterIdLst>
    <p:handoutMasterId r:id="rId13"/>
  </p:handoutMasterIdLst>
  <p:sldIdLst>
    <p:sldId id="256" r:id="rId2"/>
    <p:sldId id="257" r:id="rId3"/>
    <p:sldId id="266" r:id="rId4"/>
    <p:sldId id="267" r:id="rId5"/>
    <p:sldId id="268" r:id="rId6"/>
    <p:sldId id="269" r:id="rId7"/>
    <p:sldId id="270" r:id="rId8"/>
    <p:sldId id="271" r:id="rId9"/>
    <p:sldId id="272" r:id="rId10"/>
    <p:sldId id="273" r:id="rId11"/>
    <p:sldId id="265" r:id="rId12"/>
  </p:sldIdLst>
  <p:sldSz cx="12192000" cy="6858000"/>
  <p:notesSz cx="6858000" cy="9144000"/>
  <p:defaultTextStyle>
    <a:defPPr>
      <a:defRPr lang="el"/>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9FE3"/>
    <a:srgbClr val="FFCCFF"/>
    <a:srgbClr val="D13673"/>
    <a:srgbClr val="009CDD"/>
    <a:srgbClr val="C2C0CF"/>
    <a:srgbClr val="F9B233"/>
    <a:srgbClr val="E61873"/>
    <a:srgbClr val="A3295F"/>
    <a:srgbClr val="02A0E3"/>
    <a:srgbClr val="029747"/>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1034"/>
    <p:restoredTop sz="95326" autoAdjust="0"/>
  </p:normalViewPr>
  <p:slideViewPr>
    <p:cSldViewPr snapToGrid="0" snapToObjects="1">
      <p:cViewPr varScale="1">
        <p:scale>
          <a:sx n="83" d="100"/>
          <a:sy n="83" d="100"/>
        </p:scale>
        <p:origin x="869" y="77"/>
      </p:cViewPr>
      <p:guideLst/>
    </p:cSldViewPr>
  </p:slideViewPr>
  <p:notesTextViewPr>
    <p:cViewPr>
      <p:scale>
        <a:sx n="1" d="1"/>
        <a:sy n="1" d="1"/>
      </p:scale>
      <p:origin x="0" y="0"/>
    </p:cViewPr>
  </p:notesTextViewPr>
  <p:notesViewPr>
    <p:cSldViewPr snapToGrid="0" snapToObjects="1">
      <p:cViewPr varScale="1">
        <p:scale>
          <a:sx n="124" d="100"/>
          <a:sy n="124" d="100"/>
        </p:scale>
        <p:origin x="4104" y="8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handoutMaster" Target="handoutMasters/handout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A6F32D17-BAD5-493C-B955-3D00697EE2E0}"/>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IE"/>
          </a:p>
        </p:txBody>
      </p:sp>
      <p:sp>
        <p:nvSpPr>
          <p:cNvPr id="3" name="Date Placeholder 2">
            <a:extLst>
              <a:ext uri="{FF2B5EF4-FFF2-40B4-BE49-F238E27FC236}">
                <a16:creationId xmlns:a16="http://schemas.microsoft.com/office/drawing/2014/main" id="{5E385621-2031-4448-915D-28D05C37C004}"/>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7B53CDD7-AE5D-48AA-92E7-EBA5C39516E8}" type="datetimeFigureOut">
              <a:rPr lang="en-IE" smtClean="0"/>
              <a:t>16/03/2022</a:t>
            </a:fld>
            <a:endParaRPr lang="en-IE"/>
          </a:p>
        </p:txBody>
      </p:sp>
      <p:sp>
        <p:nvSpPr>
          <p:cNvPr id="4" name="Footer Placeholder 3">
            <a:extLst>
              <a:ext uri="{FF2B5EF4-FFF2-40B4-BE49-F238E27FC236}">
                <a16:creationId xmlns:a16="http://schemas.microsoft.com/office/drawing/2014/main" id="{4F04571F-2312-44E0-9DDA-9ED1B1034FAA}"/>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IE"/>
          </a:p>
        </p:txBody>
      </p:sp>
      <p:sp>
        <p:nvSpPr>
          <p:cNvPr id="5" name="Slide Number Placeholder 4">
            <a:extLst>
              <a:ext uri="{FF2B5EF4-FFF2-40B4-BE49-F238E27FC236}">
                <a16:creationId xmlns:a16="http://schemas.microsoft.com/office/drawing/2014/main" id="{792A8360-6297-4D8C-AC8A-681253AB5963}"/>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16B1A84E-7670-4899-A865-0DAEC45A0C30}" type="slidenum">
              <a:rPr lang="en-IE" smtClean="0"/>
              <a:t>‹#›</a:t>
            </a:fld>
            <a:endParaRPr lang="en-IE"/>
          </a:p>
        </p:txBody>
      </p:sp>
    </p:spTree>
    <p:extLst>
      <p:ext uri="{BB962C8B-B14F-4D97-AF65-F5344CB8AC3E}">
        <p14:creationId xmlns:p14="http://schemas.microsoft.com/office/powerpoint/2010/main" val="601077737"/>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B3128DD7-9856-0B4F-9C68-CC82E18E786B}" type="datetimeFigureOut">
              <a:rPr lang="en-US" smtClean="0"/>
              <a:t>3/16/2022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67A6037-C16D-864B-8B93-3A002EED9D30}" type="slidenum">
              <a:rPr lang="en-US" smtClean="0"/>
              <a:t>‹#›</a:t>
            </a:fld>
            <a:endParaRPr lang="en-US"/>
          </a:p>
        </p:txBody>
      </p:sp>
    </p:spTree>
    <p:extLst>
      <p:ext uri="{BB962C8B-B14F-4D97-AF65-F5344CB8AC3E}">
        <p14:creationId xmlns:p14="http://schemas.microsoft.com/office/powerpoint/2010/main" val="173481977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3128DD7-9856-0B4F-9C68-CC82E18E786B}" type="datetimeFigureOut">
              <a:rPr lang="en-US" smtClean="0"/>
              <a:t>3/16/2022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67A6037-C16D-864B-8B93-3A002EED9D30}" type="slidenum">
              <a:rPr lang="en-US" smtClean="0"/>
              <a:t>‹#›</a:t>
            </a:fld>
            <a:endParaRPr lang="en-US"/>
          </a:p>
        </p:txBody>
      </p:sp>
    </p:spTree>
    <p:extLst>
      <p:ext uri="{BB962C8B-B14F-4D97-AF65-F5344CB8AC3E}">
        <p14:creationId xmlns:p14="http://schemas.microsoft.com/office/powerpoint/2010/main" val="267794501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3128DD7-9856-0B4F-9C68-CC82E18E786B}" type="datetimeFigureOut">
              <a:rPr lang="en-US" smtClean="0"/>
              <a:t>3/16/2022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67A6037-C16D-864B-8B93-3A002EED9D30}" type="slidenum">
              <a:rPr lang="en-US" smtClean="0"/>
              <a:t>‹#›</a:t>
            </a:fld>
            <a:endParaRPr lang="en-US"/>
          </a:p>
        </p:txBody>
      </p:sp>
    </p:spTree>
    <p:extLst>
      <p:ext uri="{BB962C8B-B14F-4D97-AF65-F5344CB8AC3E}">
        <p14:creationId xmlns:p14="http://schemas.microsoft.com/office/powerpoint/2010/main" val="380392149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3128DD7-9856-0B4F-9C68-CC82E18E786B}" type="datetimeFigureOut">
              <a:rPr lang="en-US" smtClean="0"/>
              <a:t>3/16/2022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67A6037-C16D-864B-8B93-3A002EED9D30}" type="slidenum">
              <a:rPr lang="en-US" smtClean="0"/>
              <a:t>‹#›</a:t>
            </a:fld>
            <a:endParaRPr lang="en-US"/>
          </a:p>
        </p:txBody>
      </p:sp>
    </p:spTree>
    <p:extLst>
      <p:ext uri="{BB962C8B-B14F-4D97-AF65-F5344CB8AC3E}">
        <p14:creationId xmlns:p14="http://schemas.microsoft.com/office/powerpoint/2010/main" val="419073633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3128DD7-9856-0B4F-9C68-CC82E18E786B}" type="datetimeFigureOut">
              <a:rPr lang="en-US" smtClean="0"/>
              <a:t>3/16/2022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67A6037-C16D-864B-8B93-3A002EED9D30}" type="slidenum">
              <a:rPr lang="en-US" smtClean="0"/>
              <a:t>‹#›</a:t>
            </a:fld>
            <a:endParaRPr lang="en-US"/>
          </a:p>
        </p:txBody>
      </p:sp>
    </p:spTree>
    <p:extLst>
      <p:ext uri="{BB962C8B-B14F-4D97-AF65-F5344CB8AC3E}">
        <p14:creationId xmlns:p14="http://schemas.microsoft.com/office/powerpoint/2010/main" val="280922130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B3128DD7-9856-0B4F-9C68-CC82E18E786B}" type="datetimeFigureOut">
              <a:rPr lang="en-US" smtClean="0"/>
              <a:t>3/16/2022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67A6037-C16D-864B-8B93-3A002EED9D30}" type="slidenum">
              <a:rPr lang="en-US" smtClean="0"/>
              <a:t>‹#›</a:t>
            </a:fld>
            <a:endParaRPr lang="en-US"/>
          </a:p>
        </p:txBody>
      </p:sp>
    </p:spTree>
    <p:extLst>
      <p:ext uri="{BB962C8B-B14F-4D97-AF65-F5344CB8AC3E}">
        <p14:creationId xmlns:p14="http://schemas.microsoft.com/office/powerpoint/2010/main" val="335238401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B3128DD7-9856-0B4F-9C68-CC82E18E786B}" type="datetimeFigureOut">
              <a:rPr lang="en-US" smtClean="0"/>
              <a:t>3/16/2022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67A6037-C16D-864B-8B93-3A002EED9D30}" type="slidenum">
              <a:rPr lang="en-US" smtClean="0"/>
              <a:t>‹#›</a:t>
            </a:fld>
            <a:endParaRPr lang="en-US"/>
          </a:p>
        </p:txBody>
      </p:sp>
    </p:spTree>
    <p:extLst>
      <p:ext uri="{BB962C8B-B14F-4D97-AF65-F5344CB8AC3E}">
        <p14:creationId xmlns:p14="http://schemas.microsoft.com/office/powerpoint/2010/main" val="369533811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B3128DD7-9856-0B4F-9C68-CC82E18E786B}" type="datetimeFigureOut">
              <a:rPr lang="en-US" smtClean="0"/>
              <a:t>3/16/2022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67A6037-C16D-864B-8B93-3A002EED9D30}" type="slidenum">
              <a:rPr lang="en-US" smtClean="0"/>
              <a:t>‹#›</a:t>
            </a:fld>
            <a:endParaRPr lang="en-US"/>
          </a:p>
        </p:txBody>
      </p:sp>
    </p:spTree>
    <p:extLst>
      <p:ext uri="{BB962C8B-B14F-4D97-AF65-F5344CB8AC3E}">
        <p14:creationId xmlns:p14="http://schemas.microsoft.com/office/powerpoint/2010/main" val="191366370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3128DD7-9856-0B4F-9C68-CC82E18E786B}" type="datetimeFigureOut">
              <a:rPr lang="en-US" smtClean="0"/>
              <a:t>3/16/2022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67A6037-C16D-864B-8B93-3A002EED9D30}" type="slidenum">
              <a:rPr lang="en-US" smtClean="0"/>
              <a:t>‹#›</a:t>
            </a:fld>
            <a:endParaRPr lang="en-US"/>
          </a:p>
        </p:txBody>
      </p:sp>
    </p:spTree>
    <p:extLst>
      <p:ext uri="{BB962C8B-B14F-4D97-AF65-F5344CB8AC3E}">
        <p14:creationId xmlns:p14="http://schemas.microsoft.com/office/powerpoint/2010/main" val="35921596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B3128DD7-9856-0B4F-9C68-CC82E18E786B}" type="datetimeFigureOut">
              <a:rPr lang="en-US" smtClean="0"/>
              <a:t>3/16/2022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67A6037-C16D-864B-8B93-3A002EED9D30}" type="slidenum">
              <a:rPr lang="en-US" smtClean="0"/>
              <a:t>‹#›</a:t>
            </a:fld>
            <a:endParaRPr lang="en-US"/>
          </a:p>
        </p:txBody>
      </p:sp>
    </p:spTree>
    <p:extLst>
      <p:ext uri="{BB962C8B-B14F-4D97-AF65-F5344CB8AC3E}">
        <p14:creationId xmlns:p14="http://schemas.microsoft.com/office/powerpoint/2010/main" val="63839360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B3128DD7-9856-0B4F-9C68-CC82E18E786B}" type="datetimeFigureOut">
              <a:rPr lang="en-US" smtClean="0"/>
              <a:t>3/16/2022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67A6037-C16D-864B-8B93-3A002EED9D30}" type="slidenum">
              <a:rPr lang="en-US" smtClean="0"/>
              <a:t>‹#›</a:t>
            </a:fld>
            <a:endParaRPr lang="en-US"/>
          </a:p>
        </p:txBody>
      </p:sp>
    </p:spTree>
    <p:extLst>
      <p:ext uri="{BB962C8B-B14F-4D97-AF65-F5344CB8AC3E}">
        <p14:creationId xmlns:p14="http://schemas.microsoft.com/office/powerpoint/2010/main" val="35652045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l"/>
              <a:t>Κάντε κλικ για να επεξεργαστείτε το στυλ του κύριου τίτλου</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l"/>
              <a:t>Κάντε κλικ για να επεξεργαστείτε βασικά στυλ κειμένου</a:t>
            </a:r>
          </a:p>
          <a:p>
            <a:pPr lvl="1"/>
            <a:r>
              <a:rPr lang="el"/>
              <a:t>Δεύτερο επίπεδο</a:t>
            </a:r>
          </a:p>
          <a:p>
            <a:pPr lvl="2"/>
            <a:r>
              <a:rPr lang="el"/>
              <a:t>Τρίτο επίπεδο</a:t>
            </a:r>
          </a:p>
          <a:p>
            <a:pPr lvl="3"/>
            <a:r>
              <a:rPr lang="el"/>
              <a:t>Τέταρτο επίπεδο</a:t>
            </a:r>
          </a:p>
          <a:p>
            <a:pPr lvl="4"/>
            <a:r>
              <a:rPr lang="el"/>
              <a:t>Πέμπτο επίπεδο</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3128DD7-9856-0B4F-9C68-CC82E18E786B}" type="datetimeFigureOut">
              <a:rPr lang="en-US" smtClean="0"/>
              <a:t>3/16/2022</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67A6037-C16D-864B-8B93-3A002EED9D30}" type="slidenum">
              <a:rPr lang="en-US" smtClean="0"/>
              <a:t>‹#›</a:t>
            </a:fld>
            <a:endParaRPr lang="en-US"/>
          </a:p>
        </p:txBody>
      </p:sp>
    </p:spTree>
    <p:extLst>
      <p:ext uri="{BB962C8B-B14F-4D97-AF65-F5344CB8AC3E}">
        <p14:creationId xmlns:p14="http://schemas.microsoft.com/office/powerpoint/2010/main" val="179500676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media/media1.mp3"/><Relationship Id="rId1" Type="http://schemas.microsoft.com/office/2007/relationships/media" Target="../media/media1.mp3"/><Relationship Id="rId6" Type="http://schemas.openxmlformats.org/officeDocument/2006/relationships/image" Target="../media/image3.png"/><Relationship Id="rId5" Type="http://schemas.openxmlformats.org/officeDocument/2006/relationships/image" Target="../media/image2.png"/><Relationship Id="rId4" Type="http://schemas.openxmlformats.org/officeDocument/2006/relationships/image" Target="../media/image1.emf"/></Relationships>
</file>

<file path=ppt/slides/_rels/slide10.xml.rels><?xml version="1.0" encoding="UTF-8" standalone="yes"?>
<Relationships xmlns="http://schemas.openxmlformats.org/package/2006/relationships"><Relationship Id="rId8" Type="http://schemas.openxmlformats.org/officeDocument/2006/relationships/image" Target="../media/image6.gif"/><Relationship Id="rId3" Type="http://schemas.openxmlformats.org/officeDocument/2006/relationships/slideLayout" Target="../slideLayouts/slideLayout2.xml"/><Relationship Id="rId7" Type="http://schemas.openxmlformats.org/officeDocument/2006/relationships/image" Target="../media/image5.gif"/><Relationship Id="rId2" Type="http://schemas.openxmlformats.org/officeDocument/2006/relationships/audio" Target="../media/media10.mp3"/><Relationship Id="rId1" Type="http://schemas.microsoft.com/office/2007/relationships/media" Target="../media/media10.mp3"/><Relationship Id="rId6" Type="http://schemas.openxmlformats.org/officeDocument/2006/relationships/image" Target="../media/image2.png"/><Relationship Id="rId11" Type="http://schemas.openxmlformats.org/officeDocument/2006/relationships/image" Target="../media/image3.png"/><Relationship Id="rId5" Type="http://schemas.openxmlformats.org/officeDocument/2006/relationships/image" Target="../media/image1.emf"/><Relationship Id="rId10" Type="http://schemas.openxmlformats.org/officeDocument/2006/relationships/image" Target="../media/image8.png"/><Relationship Id="rId4" Type="http://schemas.openxmlformats.org/officeDocument/2006/relationships/image" Target="../media/image4.jpg"/><Relationship Id="rId9" Type="http://schemas.openxmlformats.org/officeDocument/2006/relationships/image" Target="../media/image7.gif"/></Relationships>
</file>

<file path=ppt/slides/_rels/slide11.xml.rels><?xml version="1.0" encoding="UTF-8" standalone="yes"?>
<Relationships xmlns="http://schemas.openxmlformats.org/package/2006/relationships"><Relationship Id="rId8" Type="http://schemas.openxmlformats.org/officeDocument/2006/relationships/image" Target="../media/image13.jpg"/><Relationship Id="rId3" Type="http://schemas.openxmlformats.org/officeDocument/2006/relationships/image" Target="../media/image2.png"/><Relationship Id="rId7" Type="http://schemas.openxmlformats.org/officeDocument/2006/relationships/image" Target="../media/image12.png"/><Relationship Id="rId2" Type="http://schemas.openxmlformats.org/officeDocument/2006/relationships/image" Target="../media/image1.emf"/><Relationship Id="rId1" Type="http://schemas.openxmlformats.org/officeDocument/2006/relationships/slideLayout" Target="../slideLayouts/slideLayout2.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jpg"/><Relationship Id="rId9" Type="http://schemas.openxmlformats.org/officeDocument/2006/relationships/image" Target="../media/image14.png"/></Relationships>
</file>

<file path=ppt/slides/_rels/slide2.xml.rels><?xml version="1.0" encoding="UTF-8" standalone="yes"?>
<Relationships xmlns="http://schemas.openxmlformats.org/package/2006/relationships"><Relationship Id="rId8" Type="http://schemas.openxmlformats.org/officeDocument/2006/relationships/image" Target="../media/image6.gif"/><Relationship Id="rId3" Type="http://schemas.openxmlformats.org/officeDocument/2006/relationships/slideLayout" Target="../slideLayouts/slideLayout2.xml"/><Relationship Id="rId7" Type="http://schemas.openxmlformats.org/officeDocument/2006/relationships/image" Target="../media/image5.gif"/><Relationship Id="rId2" Type="http://schemas.openxmlformats.org/officeDocument/2006/relationships/audio" Target="../media/media2.mp3"/><Relationship Id="rId1" Type="http://schemas.microsoft.com/office/2007/relationships/media" Target="../media/media2.mp3"/><Relationship Id="rId6" Type="http://schemas.openxmlformats.org/officeDocument/2006/relationships/image" Target="../media/image2.png"/><Relationship Id="rId11" Type="http://schemas.openxmlformats.org/officeDocument/2006/relationships/image" Target="../media/image3.png"/><Relationship Id="rId5" Type="http://schemas.openxmlformats.org/officeDocument/2006/relationships/image" Target="../media/image1.emf"/><Relationship Id="rId10" Type="http://schemas.openxmlformats.org/officeDocument/2006/relationships/image" Target="../media/image8.png"/><Relationship Id="rId4" Type="http://schemas.openxmlformats.org/officeDocument/2006/relationships/image" Target="../media/image4.jpg"/><Relationship Id="rId9" Type="http://schemas.openxmlformats.org/officeDocument/2006/relationships/image" Target="../media/image7.gif"/></Relationships>
</file>

<file path=ppt/slides/_rels/slide3.xml.rels><?xml version="1.0" encoding="UTF-8" standalone="yes"?>
<Relationships xmlns="http://schemas.openxmlformats.org/package/2006/relationships"><Relationship Id="rId8" Type="http://schemas.openxmlformats.org/officeDocument/2006/relationships/image" Target="../media/image6.gif"/><Relationship Id="rId3" Type="http://schemas.openxmlformats.org/officeDocument/2006/relationships/slideLayout" Target="../slideLayouts/slideLayout2.xml"/><Relationship Id="rId7" Type="http://schemas.openxmlformats.org/officeDocument/2006/relationships/image" Target="../media/image5.gif"/><Relationship Id="rId2" Type="http://schemas.openxmlformats.org/officeDocument/2006/relationships/audio" Target="../media/media3.mp3"/><Relationship Id="rId1" Type="http://schemas.microsoft.com/office/2007/relationships/media" Target="../media/media3.mp3"/><Relationship Id="rId6" Type="http://schemas.openxmlformats.org/officeDocument/2006/relationships/image" Target="../media/image2.png"/><Relationship Id="rId11" Type="http://schemas.openxmlformats.org/officeDocument/2006/relationships/image" Target="../media/image3.png"/><Relationship Id="rId5" Type="http://schemas.openxmlformats.org/officeDocument/2006/relationships/image" Target="../media/image1.emf"/><Relationship Id="rId10" Type="http://schemas.openxmlformats.org/officeDocument/2006/relationships/image" Target="../media/image8.png"/><Relationship Id="rId4" Type="http://schemas.openxmlformats.org/officeDocument/2006/relationships/image" Target="../media/image4.jpg"/><Relationship Id="rId9" Type="http://schemas.openxmlformats.org/officeDocument/2006/relationships/image" Target="../media/image7.gif"/></Relationships>
</file>

<file path=ppt/slides/_rels/slide4.xml.rels><?xml version="1.0" encoding="UTF-8" standalone="yes"?>
<Relationships xmlns="http://schemas.openxmlformats.org/package/2006/relationships"><Relationship Id="rId8" Type="http://schemas.openxmlformats.org/officeDocument/2006/relationships/image" Target="../media/image6.gif"/><Relationship Id="rId3" Type="http://schemas.openxmlformats.org/officeDocument/2006/relationships/slideLayout" Target="../slideLayouts/slideLayout2.xml"/><Relationship Id="rId7" Type="http://schemas.openxmlformats.org/officeDocument/2006/relationships/image" Target="../media/image5.gif"/><Relationship Id="rId2" Type="http://schemas.openxmlformats.org/officeDocument/2006/relationships/audio" Target="../media/media4.mp3"/><Relationship Id="rId1" Type="http://schemas.microsoft.com/office/2007/relationships/media" Target="../media/media4.mp3"/><Relationship Id="rId6" Type="http://schemas.openxmlformats.org/officeDocument/2006/relationships/image" Target="../media/image2.png"/><Relationship Id="rId11" Type="http://schemas.openxmlformats.org/officeDocument/2006/relationships/image" Target="../media/image3.png"/><Relationship Id="rId5" Type="http://schemas.openxmlformats.org/officeDocument/2006/relationships/image" Target="../media/image1.emf"/><Relationship Id="rId10" Type="http://schemas.openxmlformats.org/officeDocument/2006/relationships/image" Target="../media/image8.png"/><Relationship Id="rId4" Type="http://schemas.openxmlformats.org/officeDocument/2006/relationships/image" Target="../media/image4.jpg"/><Relationship Id="rId9" Type="http://schemas.openxmlformats.org/officeDocument/2006/relationships/image" Target="../media/image7.gif"/></Relationships>
</file>

<file path=ppt/slides/_rels/slide5.xml.rels><?xml version="1.0" encoding="UTF-8" standalone="yes"?>
<Relationships xmlns="http://schemas.openxmlformats.org/package/2006/relationships"><Relationship Id="rId8" Type="http://schemas.openxmlformats.org/officeDocument/2006/relationships/image" Target="../media/image6.gif"/><Relationship Id="rId3" Type="http://schemas.openxmlformats.org/officeDocument/2006/relationships/slideLayout" Target="../slideLayouts/slideLayout2.xml"/><Relationship Id="rId7" Type="http://schemas.openxmlformats.org/officeDocument/2006/relationships/image" Target="../media/image5.gif"/><Relationship Id="rId2" Type="http://schemas.openxmlformats.org/officeDocument/2006/relationships/audio" Target="../media/media5.mp3"/><Relationship Id="rId1" Type="http://schemas.microsoft.com/office/2007/relationships/media" Target="../media/media5.mp3"/><Relationship Id="rId6" Type="http://schemas.openxmlformats.org/officeDocument/2006/relationships/image" Target="../media/image2.png"/><Relationship Id="rId11" Type="http://schemas.openxmlformats.org/officeDocument/2006/relationships/image" Target="../media/image3.png"/><Relationship Id="rId5" Type="http://schemas.openxmlformats.org/officeDocument/2006/relationships/image" Target="../media/image1.emf"/><Relationship Id="rId10" Type="http://schemas.openxmlformats.org/officeDocument/2006/relationships/image" Target="../media/image8.png"/><Relationship Id="rId4" Type="http://schemas.openxmlformats.org/officeDocument/2006/relationships/image" Target="../media/image4.jpg"/><Relationship Id="rId9" Type="http://schemas.openxmlformats.org/officeDocument/2006/relationships/image" Target="../media/image7.gif"/></Relationships>
</file>

<file path=ppt/slides/_rels/slide6.xml.rels><?xml version="1.0" encoding="UTF-8" standalone="yes"?>
<Relationships xmlns="http://schemas.openxmlformats.org/package/2006/relationships"><Relationship Id="rId8" Type="http://schemas.openxmlformats.org/officeDocument/2006/relationships/image" Target="../media/image6.gif"/><Relationship Id="rId3" Type="http://schemas.openxmlformats.org/officeDocument/2006/relationships/slideLayout" Target="../slideLayouts/slideLayout2.xml"/><Relationship Id="rId7" Type="http://schemas.openxmlformats.org/officeDocument/2006/relationships/image" Target="../media/image5.gif"/><Relationship Id="rId2" Type="http://schemas.openxmlformats.org/officeDocument/2006/relationships/audio" Target="../media/media6.mp3"/><Relationship Id="rId1" Type="http://schemas.microsoft.com/office/2007/relationships/media" Target="../media/media6.mp3"/><Relationship Id="rId6" Type="http://schemas.openxmlformats.org/officeDocument/2006/relationships/image" Target="../media/image2.png"/><Relationship Id="rId11" Type="http://schemas.openxmlformats.org/officeDocument/2006/relationships/image" Target="../media/image3.png"/><Relationship Id="rId5" Type="http://schemas.openxmlformats.org/officeDocument/2006/relationships/image" Target="../media/image1.emf"/><Relationship Id="rId10" Type="http://schemas.openxmlformats.org/officeDocument/2006/relationships/image" Target="../media/image8.png"/><Relationship Id="rId4" Type="http://schemas.openxmlformats.org/officeDocument/2006/relationships/image" Target="../media/image4.jpg"/><Relationship Id="rId9" Type="http://schemas.openxmlformats.org/officeDocument/2006/relationships/image" Target="../media/image7.gif"/></Relationships>
</file>

<file path=ppt/slides/_rels/slide7.xml.rels><?xml version="1.0" encoding="UTF-8" standalone="yes"?>
<Relationships xmlns="http://schemas.openxmlformats.org/package/2006/relationships"><Relationship Id="rId8" Type="http://schemas.openxmlformats.org/officeDocument/2006/relationships/image" Target="../media/image6.gif"/><Relationship Id="rId3" Type="http://schemas.openxmlformats.org/officeDocument/2006/relationships/slideLayout" Target="../slideLayouts/slideLayout2.xml"/><Relationship Id="rId7" Type="http://schemas.openxmlformats.org/officeDocument/2006/relationships/image" Target="../media/image5.gif"/><Relationship Id="rId2" Type="http://schemas.openxmlformats.org/officeDocument/2006/relationships/audio" Target="../media/media7.mp3"/><Relationship Id="rId1" Type="http://schemas.microsoft.com/office/2007/relationships/media" Target="../media/media7.mp3"/><Relationship Id="rId6" Type="http://schemas.openxmlformats.org/officeDocument/2006/relationships/image" Target="../media/image2.png"/><Relationship Id="rId11" Type="http://schemas.openxmlformats.org/officeDocument/2006/relationships/image" Target="../media/image3.png"/><Relationship Id="rId5" Type="http://schemas.openxmlformats.org/officeDocument/2006/relationships/image" Target="../media/image1.emf"/><Relationship Id="rId10" Type="http://schemas.openxmlformats.org/officeDocument/2006/relationships/image" Target="../media/image8.png"/><Relationship Id="rId4" Type="http://schemas.openxmlformats.org/officeDocument/2006/relationships/image" Target="../media/image4.jpg"/><Relationship Id="rId9" Type="http://schemas.openxmlformats.org/officeDocument/2006/relationships/image" Target="../media/image7.gif"/></Relationships>
</file>

<file path=ppt/slides/_rels/slide8.xml.rels><?xml version="1.0" encoding="UTF-8" standalone="yes"?>
<Relationships xmlns="http://schemas.openxmlformats.org/package/2006/relationships"><Relationship Id="rId8" Type="http://schemas.openxmlformats.org/officeDocument/2006/relationships/image" Target="../media/image6.gif"/><Relationship Id="rId3" Type="http://schemas.openxmlformats.org/officeDocument/2006/relationships/slideLayout" Target="../slideLayouts/slideLayout2.xml"/><Relationship Id="rId7" Type="http://schemas.openxmlformats.org/officeDocument/2006/relationships/image" Target="../media/image5.gif"/><Relationship Id="rId2" Type="http://schemas.openxmlformats.org/officeDocument/2006/relationships/audio" Target="../media/media8.mp3"/><Relationship Id="rId1" Type="http://schemas.microsoft.com/office/2007/relationships/media" Target="../media/media8.mp3"/><Relationship Id="rId6" Type="http://schemas.openxmlformats.org/officeDocument/2006/relationships/image" Target="../media/image2.png"/><Relationship Id="rId11" Type="http://schemas.openxmlformats.org/officeDocument/2006/relationships/image" Target="../media/image3.png"/><Relationship Id="rId5" Type="http://schemas.openxmlformats.org/officeDocument/2006/relationships/image" Target="../media/image1.emf"/><Relationship Id="rId10" Type="http://schemas.openxmlformats.org/officeDocument/2006/relationships/image" Target="../media/image8.png"/><Relationship Id="rId4" Type="http://schemas.openxmlformats.org/officeDocument/2006/relationships/image" Target="../media/image4.jpg"/><Relationship Id="rId9" Type="http://schemas.openxmlformats.org/officeDocument/2006/relationships/image" Target="../media/image7.gif"/></Relationships>
</file>

<file path=ppt/slides/_rels/slide9.xml.rels><?xml version="1.0" encoding="UTF-8" standalone="yes"?>
<Relationships xmlns="http://schemas.openxmlformats.org/package/2006/relationships"><Relationship Id="rId8" Type="http://schemas.openxmlformats.org/officeDocument/2006/relationships/image" Target="../media/image6.gif"/><Relationship Id="rId3" Type="http://schemas.openxmlformats.org/officeDocument/2006/relationships/slideLayout" Target="../slideLayouts/slideLayout2.xml"/><Relationship Id="rId7" Type="http://schemas.openxmlformats.org/officeDocument/2006/relationships/image" Target="../media/image5.gif"/><Relationship Id="rId2" Type="http://schemas.openxmlformats.org/officeDocument/2006/relationships/audio" Target="../media/media9.mp3"/><Relationship Id="rId1" Type="http://schemas.microsoft.com/office/2007/relationships/media" Target="../media/media9.mp3"/><Relationship Id="rId6" Type="http://schemas.openxmlformats.org/officeDocument/2006/relationships/image" Target="../media/image2.png"/><Relationship Id="rId11" Type="http://schemas.openxmlformats.org/officeDocument/2006/relationships/image" Target="../media/image3.png"/><Relationship Id="rId5" Type="http://schemas.openxmlformats.org/officeDocument/2006/relationships/image" Target="../media/image1.emf"/><Relationship Id="rId10" Type="http://schemas.openxmlformats.org/officeDocument/2006/relationships/image" Target="../media/image8.png"/><Relationship Id="rId4" Type="http://schemas.openxmlformats.org/officeDocument/2006/relationships/image" Target="../media/image4.jpg"/><Relationship Id="rId9" Type="http://schemas.openxmlformats.org/officeDocument/2006/relationships/image" Target="../media/image7.gif"/></Relationships>
</file>

<file path=ppt/slides/slide1.xml><?xml version="1.0" encoding="utf-8"?>
<p:sld xmlns:a="http://schemas.openxmlformats.org/drawingml/2006/main" xmlns:r="http://schemas.openxmlformats.org/officeDocument/2006/relationships" xmlns:p="http://schemas.openxmlformats.org/presentationml/2006/main">
  <p:cSld>
    <p:bg>
      <p:bgPr>
        <a:gradFill>
          <a:gsLst>
            <a:gs pos="0">
              <a:srgbClr val="D13673">
                <a:alpha val="25000"/>
              </a:srgbClr>
            </a:gs>
            <a:gs pos="100000">
              <a:srgbClr val="009CDD">
                <a:alpha val="25000"/>
              </a:srgbClr>
            </a:gs>
          </a:gsLst>
          <a:lin ang="5400000" scaled="1"/>
        </a:gradFill>
        <a:effectLst/>
      </p:bgPr>
    </p:bg>
    <p:spTree>
      <p:nvGrpSpPr>
        <p:cNvPr id="1" name=""/>
        <p:cNvGrpSpPr/>
        <p:nvPr/>
      </p:nvGrpSpPr>
      <p:grpSpPr>
        <a:xfrm>
          <a:off x="0" y="0"/>
          <a:ext cx="0" cy="0"/>
          <a:chOff x="0" y="0"/>
          <a:chExt cx="0" cy="0"/>
        </a:xfrm>
      </p:grpSpPr>
      <p:grpSp>
        <p:nvGrpSpPr>
          <p:cNvPr id="12" name="Group 11">
            <a:extLst>
              <a:ext uri="{FF2B5EF4-FFF2-40B4-BE49-F238E27FC236}">
                <a16:creationId xmlns:a16="http://schemas.microsoft.com/office/drawing/2014/main" id="{B8DD5A42-F94F-462E-998C-77B75A77E034}"/>
              </a:ext>
            </a:extLst>
          </p:cNvPr>
          <p:cNvGrpSpPr/>
          <p:nvPr/>
        </p:nvGrpSpPr>
        <p:grpSpPr>
          <a:xfrm>
            <a:off x="62446" y="5923729"/>
            <a:ext cx="3095986" cy="855907"/>
            <a:chOff x="9452113" y="5974207"/>
            <a:chExt cx="2739887" cy="784485"/>
          </a:xfrm>
        </p:grpSpPr>
        <p:sp>
          <p:nvSpPr>
            <p:cNvPr id="13" name="Rounded Rectangle 13">
              <a:extLst>
                <a:ext uri="{FF2B5EF4-FFF2-40B4-BE49-F238E27FC236}">
                  <a16:creationId xmlns:a16="http://schemas.microsoft.com/office/drawing/2014/main" id="{5600B9C3-525A-48FE-BD9B-C948D6E21F83}"/>
                </a:ext>
              </a:extLst>
            </p:cNvPr>
            <p:cNvSpPr/>
            <p:nvPr/>
          </p:nvSpPr>
          <p:spPr>
            <a:xfrm>
              <a:off x="9527458" y="6032090"/>
              <a:ext cx="2536724" cy="671052"/>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4" name="Picture 13">
              <a:extLst>
                <a:ext uri="{FF2B5EF4-FFF2-40B4-BE49-F238E27FC236}">
                  <a16:creationId xmlns:a16="http://schemas.microsoft.com/office/drawing/2014/main" id="{E047D4BF-8D47-4A7D-9EFA-F798AEC75F63}"/>
                </a:ext>
              </a:extLst>
            </p:cNvPr>
            <p:cNvPicPr>
              <a:picLocks noChangeAspect="1"/>
            </p:cNvPicPr>
            <p:nvPr/>
          </p:nvPicPr>
          <p:blipFill>
            <a:blip r:embed="rId4"/>
            <a:stretch>
              <a:fillRect/>
            </a:stretch>
          </p:blipFill>
          <p:spPr>
            <a:xfrm>
              <a:off x="9452113" y="5974207"/>
              <a:ext cx="2739887" cy="784485"/>
            </a:xfrm>
            <a:prstGeom prst="rect">
              <a:avLst/>
            </a:prstGeom>
          </p:spPr>
        </p:pic>
      </p:grpSp>
      <p:pic>
        <p:nvPicPr>
          <p:cNvPr id="3" name="Picture 2" descr="Logo&#10;&#10;Description automatically generated">
            <a:extLst>
              <a:ext uri="{FF2B5EF4-FFF2-40B4-BE49-F238E27FC236}">
                <a16:creationId xmlns:a16="http://schemas.microsoft.com/office/drawing/2014/main" id="{8B8B48E9-8307-4DA4-9FAB-53AD12DE14BF}"/>
              </a:ext>
            </a:extLst>
          </p:cNvPr>
          <p:cNvPicPr>
            <a:picLocks noChangeAspect="1"/>
          </p:cNvPicPr>
          <p:nvPr/>
        </p:nvPicPr>
        <p:blipFill>
          <a:blip r:embed="rId5"/>
          <a:stretch>
            <a:fillRect/>
          </a:stretch>
        </p:blipFill>
        <p:spPr>
          <a:xfrm>
            <a:off x="399953" y="513791"/>
            <a:ext cx="8575002" cy="2205657"/>
          </a:xfrm>
          <a:prstGeom prst="rect">
            <a:avLst/>
          </a:prstGeom>
        </p:spPr>
      </p:pic>
      <p:sp>
        <p:nvSpPr>
          <p:cNvPr id="2" name="TextBox 1">
            <a:extLst>
              <a:ext uri="{FF2B5EF4-FFF2-40B4-BE49-F238E27FC236}">
                <a16:creationId xmlns:a16="http://schemas.microsoft.com/office/drawing/2014/main" id="{F1212A93-356A-43D9-8A64-4CD4B2EC6305}"/>
              </a:ext>
            </a:extLst>
          </p:cNvPr>
          <p:cNvSpPr txBox="1"/>
          <p:nvPr/>
        </p:nvSpPr>
        <p:spPr>
          <a:xfrm>
            <a:off x="5715000" y="3613638"/>
            <a:ext cx="5292969" cy="923330"/>
          </a:xfrm>
          <a:prstGeom prst="rect">
            <a:avLst/>
          </a:prstGeom>
          <a:noFill/>
        </p:spPr>
        <p:txBody>
          <a:bodyPr wrap="square" rtlCol="0">
            <a:spAutoFit/>
          </a:bodyPr>
          <a:lstStyle/>
          <a:p>
            <a:r>
              <a:rPr lang="el" dirty="0"/>
              <a:t>Ηχητικό βιβλίο: </a:t>
            </a:r>
            <a:r>
              <a:rPr lang="el" sz="1800" b="1" dirty="0" err="1">
                <a:effectLst/>
                <a:latin typeface="Times New Roman" panose="02020603050405020304" pitchFamily="18" charset="0"/>
                <a:ea typeface="Calibri" panose="020F0502020204030204" pitchFamily="34" charset="0"/>
                <a:cs typeface="Times New Roman" panose="02020603050405020304" pitchFamily="18" charset="0"/>
              </a:rPr>
              <a:t>Διαφορές </a:t>
            </a:r>
            <a:r>
              <a:rPr lang="el" sz="1800" b="1" dirty="0">
                <a:effectLst/>
                <a:latin typeface="Times New Roman" panose="02020603050405020304" pitchFamily="18" charset="0"/>
                <a:ea typeface="Calibri" panose="020F0502020204030204" pitchFamily="34" charset="0"/>
                <a:cs typeface="Times New Roman" panose="02020603050405020304" pitchFamily="18" charset="0"/>
              </a:rPr>
              <a:t>μεταξύ υγιών και ανθυγιεινών σχέσεων</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en-GB" dirty="0"/>
          </a:p>
        </p:txBody>
      </p:sp>
      <p:pic>
        <p:nvPicPr>
          <p:cNvPr id="4" name="Ηχητικό βιβλίο_ Διαφορές μεταξ">
            <a:hlinkClick r:id="" action="ppaction://media"/>
            <a:extLst>
              <a:ext uri="{FF2B5EF4-FFF2-40B4-BE49-F238E27FC236}">
                <a16:creationId xmlns:a16="http://schemas.microsoft.com/office/drawing/2014/main" id="{857C89C1-1DE8-4B16-BB59-0645DEA6E0A3}"/>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5715000" y="4209761"/>
            <a:ext cx="487363" cy="487363"/>
          </a:xfrm>
          <a:prstGeom prst="ellipse">
            <a:avLst/>
          </a:prstGeom>
          <a:ln>
            <a:noFill/>
          </a:ln>
          <a:effectLst>
            <a:softEdge rad="112500"/>
          </a:effectLst>
        </p:spPr>
      </p:pic>
    </p:spTree>
    <p:extLst>
      <p:ext uri="{BB962C8B-B14F-4D97-AF65-F5344CB8AC3E}">
        <p14:creationId xmlns:p14="http://schemas.microsoft.com/office/powerpoint/2010/main" val="10857949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numSld="999">
                <p:cTn id="7" fill="hold" display="0">
                  <p:stCondLst>
                    <p:cond delay="indefinite"/>
                  </p:stCondLst>
                  <p:endCondLst>
                    <p:cond evt="onStopAudio" delay="0">
                      <p:tgtEl>
                        <p:sldTgt/>
                      </p:tgtEl>
                    </p:cond>
                  </p:endCondLst>
                </p:cTn>
                <p:tgtEl>
                  <p:spTgt spid="4"/>
                </p:tgtEl>
              </p:cMediaNode>
            </p:audio>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15" descr="A picture containing bandage&#10;&#10;Description automatically generated">
            <a:extLst>
              <a:ext uri="{FF2B5EF4-FFF2-40B4-BE49-F238E27FC236}">
                <a16:creationId xmlns:a16="http://schemas.microsoft.com/office/drawing/2014/main" id="{BF7BA9EC-248F-4BCD-A27B-4C0C7F9CD194}"/>
              </a:ext>
            </a:extLst>
          </p:cNvPr>
          <p:cNvPicPr>
            <a:picLocks noChangeAspect="1"/>
          </p:cNvPicPr>
          <p:nvPr/>
        </p:nvPicPr>
        <p:blipFill>
          <a:blip r:embed="rId4"/>
          <a:stretch>
            <a:fillRect/>
          </a:stretch>
        </p:blipFill>
        <p:spPr>
          <a:xfrm>
            <a:off x="53058" y="1808299"/>
            <a:ext cx="12085884" cy="3108722"/>
          </a:xfrm>
          <a:prstGeom prst="rect">
            <a:avLst/>
          </a:prstGeom>
        </p:spPr>
      </p:pic>
      <p:grpSp>
        <p:nvGrpSpPr>
          <p:cNvPr id="15" name="Group 14">
            <a:extLst>
              <a:ext uri="{FF2B5EF4-FFF2-40B4-BE49-F238E27FC236}">
                <a16:creationId xmlns:a16="http://schemas.microsoft.com/office/drawing/2014/main" id="{CA3059DD-6B11-5446-A5D8-E33A28EE1A2D}"/>
              </a:ext>
            </a:extLst>
          </p:cNvPr>
          <p:cNvGrpSpPr/>
          <p:nvPr/>
        </p:nvGrpSpPr>
        <p:grpSpPr>
          <a:xfrm>
            <a:off x="9452113" y="5974207"/>
            <a:ext cx="2739887" cy="784485"/>
            <a:chOff x="9452113" y="5974207"/>
            <a:chExt cx="2739887" cy="784485"/>
          </a:xfrm>
        </p:grpSpPr>
        <p:sp>
          <p:nvSpPr>
            <p:cNvPr id="14" name="Rounded Rectangle 13">
              <a:extLst>
                <a:ext uri="{FF2B5EF4-FFF2-40B4-BE49-F238E27FC236}">
                  <a16:creationId xmlns:a16="http://schemas.microsoft.com/office/drawing/2014/main" id="{D917E228-1EBE-F242-9D67-F9B285BDCD37}"/>
                </a:ext>
              </a:extLst>
            </p:cNvPr>
            <p:cNvSpPr/>
            <p:nvPr/>
          </p:nvSpPr>
          <p:spPr>
            <a:xfrm>
              <a:off x="9527458" y="6032090"/>
              <a:ext cx="2536724" cy="671052"/>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Picture 9">
              <a:extLst>
                <a:ext uri="{FF2B5EF4-FFF2-40B4-BE49-F238E27FC236}">
                  <a16:creationId xmlns:a16="http://schemas.microsoft.com/office/drawing/2014/main" id="{4CE509D2-F958-6640-8EFF-B4B3C0E5089E}"/>
                </a:ext>
              </a:extLst>
            </p:cNvPr>
            <p:cNvPicPr>
              <a:picLocks noChangeAspect="1"/>
            </p:cNvPicPr>
            <p:nvPr/>
          </p:nvPicPr>
          <p:blipFill>
            <a:blip r:embed="rId5"/>
            <a:stretch>
              <a:fillRect/>
            </a:stretch>
          </p:blipFill>
          <p:spPr>
            <a:xfrm>
              <a:off x="9452113" y="5974207"/>
              <a:ext cx="2739887" cy="784485"/>
            </a:xfrm>
            <a:prstGeom prst="rect">
              <a:avLst/>
            </a:prstGeom>
          </p:spPr>
        </p:pic>
      </p:grpSp>
      <p:pic>
        <p:nvPicPr>
          <p:cNvPr id="2" name="Picture 1" descr="Logo&#10;&#10;Description automatically generated">
            <a:extLst>
              <a:ext uri="{FF2B5EF4-FFF2-40B4-BE49-F238E27FC236}">
                <a16:creationId xmlns:a16="http://schemas.microsoft.com/office/drawing/2014/main" id="{918161DE-7FB4-4576-9B01-D856BCD108DF}"/>
              </a:ext>
            </a:extLst>
          </p:cNvPr>
          <p:cNvPicPr>
            <a:picLocks noChangeAspect="1"/>
          </p:cNvPicPr>
          <p:nvPr/>
        </p:nvPicPr>
        <p:blipFill>
          <a:blip r:embed="rId6"/>
          <a:stretch>
            <a:fillRect/>
          </a:stretch>
        </p:blipFill>
        <p:spPr>
          <a:xfrm>
            <a:off x="191673" y="270213"/>
            <a:ext cx="2333087" cy="600115"/>
          </a:xfrm>
          <a:prstGeom prst="rect">
            <a:avLst/>
          </a:prstGeom>
        </p:spPr>
      </p:pic>
      <p:pic>
        <p:nvPicPr>
          <p:cNvPr id="17" name="Picture 16">
            <a:extLst>
              <a:ext uri="{FF2B5EF4-FFF2-40B4-BE49-F238E27FC236}">
                <a16:creationId xmlns:a16="http://schemas.microsoft.com/office/drawing/2014/main" id="{DDA26E64-E507-4885-99E4-003AD20ACBB6}"/>
              </a:ext>
            </a:extLst>
          </p:cNvPr>
          <p:cNvPicPr>
            <a:picLocks noChangeAspect="1"/>
          </p:cNvPicPr>
          <p:nvPr/>
        </p:nvPicPr>
        <p:blipFill rotWithShape="1">
          <a:blip r:embed="rId7"/>
          <a:srcRect b="19432"/>
          <a:stretch/>
        </p:blipFill>
        <p:spPr>
          <a:xfrm>
            <a:off x="3062411" y="616757"/>
            <a:ext cx="1619764" cy="1845423"/>
          </a:xfrm>
          <a:prstGeom prst="rect">
            <a:avLst/>
          </a:prstGeom>
        </p:spPr>
      </p:pic>
      <p:pic>
        <p:nvPicPr>
          <p:cNvPr id="21" name="Picture 20">
            <a:extLst>
              <a:ext uri="{FF2B5EF4-FFF2-40B4-BE49-F238E27FC236}">
                <a16:creationId xmlns:a16="http://schemas.microsoft.com/office/drawing/2014/main" id="{A9FF9EF7-539A-417E-8BCA-EEF359836AC2}"/>
              </a:ext>
            </a:extLst>
          </p:cNvPr>
          <p:cNvPicPr>
            <a:picLocks noChangeAspect="1"/>
          </p:cNvPicPr>
          <p:nvPr/>
        </p:nvPicPr>
        <p:blipFill rotWithShape="1">
          <a:blip r:embed="rId8"/>
          <a:srcRect l="28480" t="37198" r="29119" b="38332"/>
          <a:stretch/>
        </p:blipFill>
        <p:spPr>
          <a:xfrm>
            <a:off x="515969" y="2453685"/>
            <a:ext cx="2182112" cy="1780838"/>
          </a:xfrm>
          <a:prstGeom prst="rect">
            <a:avLst/>
          </a:prstGeom>
        </p:spPr>
      </p:pic>
      <p:sp>
        <p:nvSpPr>
          <p:cNvPr id="22" name="TextBox 21">
            <a:extLst>
              <a:ext uri="{FF2B5EF4-FFF2-40B4-BE49-F238E27FC236}">
                <a16:creationId xmlns:a16="http://schemas.microsoft.com/office/drawing/2014/main" id="{4E8A4ECA-30E2-4581-8C17-EAC1DA9E332B}"/>
              </a:ext>
            </a:extLst>
          </p:cNvPr>
          <p:cNvSpPr txBox="1"/>
          <p:nvPr/>
        </p:nvSpPr>
        <p:spPr>
          <a:xfrm>
            <a:off x="3062411" y="2773225"/>
            <a:ext cx="5917222" cy="1200329"/>
          </a:xfrm>
          <a:prstGeom prst="rect">
            <a:avLst/>
          </a:prstGeom>
          <a:noFill/>
        </p:spPr>
        <p:txBody>
          <a:bodyPr wrap="square" rtlCol="0">
            <a:spAutoFit/>
          </a:bodyPr>
          <a:lstStyle/>
          <a:p>
            <a:pPr algn="just"/>
            <a:r>
              <a:rPr lang="el" dirty="0"/>
              <a:t>Είναι πολύ σημαντικό να μπορούμε να διακρίνουμε τις υγιείς από τις ανθυγιεινές σχέσεις στην οικογένεια από μικρή ηλικία. αυτό μπορεί να βοηθήσει στην πρόληψη καταστροφών που συμβαίνουν σε οικογένειες, ειδικά σε μεγαλύτερη ηλικία.</a:t>
            </a:r>
          </a:p>
        </p:txBody>
      </p:sp>
      <p:pic>
        <p:nvPicPr>
          <p:cNvPr id="5" name="Picture 4">
            <a:extLst>
              <a:ext uri="{FF2B5EF4-FFF2-40B4-BE49-F238E27FC236}">
                <a16:creationId xmlns:a16="http://schemas.microsoft.com/office/drawing/2014/main" id="{462A5996-C42E-485F-A1CC-70554D0AB5A9}"/>
              </a:ext>
            </a:extLst>
          </p:cNvPr>
          <p:cNvPicPr>
            <a:picLocks noChangeAspect="1"/>
          </p:cNvPicPr>
          <p:nvPr/>
        </p:nvPicPr>
        <p:blipFill rotWithShape="1">
          <a:blip r:embed="rId9"/>
          <a:srcRect t="34383" b="26795"/>
          <a:stretch/>
        </p:blipFill>
        <p:spPr>
          <a:xfrm>
            <a:off x="5862697" y="489608"/>
            <a:ext cx="2850862" cy="1565091"/>
          </a:xfrm>
          <a:prstGeom prst="rect">
            <a:avLst/>
          </a:prstGeom>
        </p:spPr>
      </p:pic>
      <p:pic>
        <p:nvPicPr>
          <p:cNvPr id="4" name="Picture 3">
            <a:extLst>
              <a:ext uri="{FF2B5EF4-FFF2-40B4-BE49-F238E27FC236}">
                <a16:creationId xmlns:a16="http://schemas.microsoft.com/office/drawing/2014/main" id="{D5F08FCF-DDDA-496B-9809-D17F2F5EAD7B}"/>
              </a:ext>
            </a:extLst>
          </p:cNvPr>
          <p:cNvPicPr>
            <a:picLocks noChangeAspect="1"/>
          </p:cNvPicPr>
          <p:nvPr/>
        </p:nvPicPr>
        <p:blipFill>
          <a:blip r:embed="rId10"/>
          <a:stretch>
            <a:fillRect/>
          </a:stretch>
        </p:blipFill>
        <p:spPr>
          <a:xfrm>
            <a:off x="10413192" y="128712"/>
            <a:ext cx="1511939" cy="1560711"/>
          </a:xfrm>
          <a:prstGeom prst="rect">
            <a:avLst/>
          </a:prstGeom>
        </p:spPr>
      </p:pic>
      <p:sp>
        <p:nvSpPr>
          <p:cNvPr id="6" name="TextBox 5">
            <a:extLst>
              <a:ext uri="{FF2B5EF4-FFF2-40B4-BE49-F238E27FC236}">
                <a16:creationId xmlns:a16="http://schemas.microsoft.com/office/drawing/2014/main" id="{A2A54E6A-CC25-4ED1-975E-99238E3FBED3}"/>
              </a:ext>
            </a:extLst>
          </p:cNvPr>
          <p:cNvSpPr txBox="1"/>
          <p:nvPr/>
        </p:nvSpPr>
        <p:spPr>
          <a:xfrm>
            <a:off x="9527458" y="2488109"/>
            <a:ext cx="2252166" cy="2031325"/>
          </a:xfrm>
          <a:prstGeom prst="rect">
            <a:avLst/>
          </a:prstGeom>
          <a:noFill/>
        </p:spPr>
        <p:txBody>
          <a:bodyPr wrap="square" rtlCol="0">
            <a:spAutoFit/>
          </a:bodyPr>
          <a:lstStyle/>
          <a:p>
            <a:r>
              <a:rPr lang="el" dirty="0"/>
              <a:t>Σε αυτό το ηχητικό βιβλίο θα μάθετε περισσότερα για τις διαφορές μεταξύ υγιών και ανθυγιεινών σχέσεων στην οικογένεια.</a:t>
            </a:r>
          </a:p>
        </p:txBody>
      </p:sp>
      <p:pic>
        <p:nvPicPr>
          <p:cNvPr id="3" name="Σε αυτό το ηχητικό βιβλίο θα μ (6)">
            <a:hlinkClick r:id="" action="ppaction://media"/>
            <a:extLst>
              <a:ext uri="{FF2B5EF4-FFF2-40B4-BE49-F238E27FC236}">
                <a16:creationId xmlns:a16="http://schemas.microsoft.com/office/drawing/2014/main" id="{05BDE5C9-6260-43FA-9C68-856CBB055821}"/>
              </a:ext>
            </a:extLst>
          </p:cNvPr>
          <p:cNvPicPr>
            <a:picLocks noChangeAspect="1"/>
          </p:cNvPicPr>
          <p:nvPr>
            <a:audioFile r:link="rId2"/>
            <p:extLst>
              <p:ext uri="{DAA4B4D4-6D71-4841-9C94-3DE7FCFB9230}">
                <p14:media xmlns:p14="http://schemas.microsoft.com/office/powerpoint/2010/main" r:embed="rId1"/>
              </p:ext>
            </p:extLst>
          </p:nvPr>
        </p:nvPicPr>
        <p:blipFill>
          <a:blip r:embed="rId11"/>
          <a:stretch>
            <a:fillRect/>
          </a:stretch>
        </p:blipFill>
        <p:spPr>
          <a:xfrm>
            <a:off x="3002224" y="4235147"/>
            <a:ext cx="487363" cy="487363"/>
          </a:xfrm>
          <a:prstGeom prst="ellipse">
            <a:avLst/>
          </a:prstGeom>
          <a:ln>
            <a:noFill/>
          </a:ln>
          <a:effectLst>
            <a:softEdge rad="112500"/>
          </a:effectLst>
        </p:spPr>
      </p:pic>
    </p:spTree>
    <p:extLst>
      <p:ext uri="{BB962C8B-B14F-4D97-AF65-F5344CB8AC3E}">
        <p14:creationId xmlns:p14="http://schemas.microsoft.com/office/powerpoint/2010/main" val="16228875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numSld="999">
                <p:cTn id="7" fill="hold" display="0">
                  <p:stCondLst>
                    <p:cond delay="indefinite"/>
                  </p:stCondLst>
                  <p:endCondLst>
                    <p:cond evt="onStopAudio" delay="0">
                      <p:tgtEl>
                        <p:sldTgt/>
                      </p:tgtEl>
                    </p:cond>
                  </p:endCondLst>
                </p:cTn>
                <p:tgtEl>
                  <p:spTgt spid="3"/>
                </p:tgtEl>
              </p:cMediaNode>
            </p:audio>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19E441C3-635B-5042-BB61-7EFB6B8BBA30}"/>
              </a:ext>
            </a:extLst>
          </p:cNvPr>
          <p:cNvPicPr>
            <a:picLocks noChangeAspect="1"/>
          </p:cNvPicPr>
          <p:nvPr/>
        </p:nvPicPr>
        <p:blipFill>
          <a:blip r:embed="rId2"/>
          <a:stretch>
            <a:fillRect/>
          </a:stretch>
        </p:blipFill>
        <p:spPr>
          <a:xfrm>
            <a:off x="685667" y="5404853"/>
            <a:ext cx="3842093" cy="1100069"/>
          </a:xfrm>
          <a:prstGeom prst="rect">
            <a:avLst/>
          </a:prstGeom>
        </p:spPr>
      </p:pic>
      <p:sp>
        <p:nvSpPr>
          <p:cNvPr id="9" name="TextBox 8">
            <a:extLst>
              <a:ext uri="{FF2B5EF4-FFF2-40B4-BE49-F238E27FC236}">
                <a16:creationId xmlns:a16="http://schemas.microsoft.com/office/drawing/2014/main" id="{807D66F0-42A7-3E42-B51B-728AD87A5260}"/>
              </a:ext>
            </a:extLst>
          </p:cNvPr>
          <p:cNvSpPr txBox="1"/>
          <p:nvPr/>
        </p:nvSpPr>
        <p:spPr>
          <a:xfrm>
            <a:off x="4775410" y="5800865"/>
            <a:ext cx="5225973" cy="646331"/>
          </a:xfrm>
          <a:prstGeom prst="rect">
            <a:avLst/>
          </a:prstGeom>
          <a:noFill/>
        </p:spPr>
        <p:txBody>
          <a:bodyPr wrap="square" rtlCol="0">
            <a:spAutoFit/>
          </a:bodyPr>
          <a:lstStyle/>
          <a:p>
            <a:r>
              <a:rPr lang="el" sz="900" dirty="0">
                <a:latin typeface="Arial" panose="020B0604020202020204" pitchFamily="34" charset="0"/>
                <a:cs typeface="Arial" panose="020B0604020202020204" pitchFamily="34" charset="0"/>
              </a:rPr>
              <a:t>"Η υποστήριξη της Ευρωπαϊκής Επιτροπής για την παραγωγή αυτής της δημοσίευσης δεν συνιστά έγκριση του περιεχομένου, το οποίο αντικατοπτρίζει μόνο τις απόψεις των συγγραφέων και η Επιτροπή δεν μπορεί να θεωρηθεί υπεύθυνη για οποιαδήποτε χρήση των πληροφοριών που περιέχονται σε αυτήν."</a:t>
            </a:r>
          </a:p>
          <a:p>
            <a:endParaRPr lang="en-US" sz="900" dirty="0">
              <a:latin typeface="Arial" panose="020B0604020202020204" pitchFamily="34" charset="0"/>
              <a:cs typeface="Arial" panose="020B0604020202020204" pitchFamily="34" charset="0"/>
            </a:endParaRPr>
          </a:p>
        </p:txBody>
      </p:sp>
      <p:pic>
        <p:nvPicPr>
          <p:cNvPr id="2" name="Picture 1" descr="Logo&#10;&#10;Description automatically generated">
            <a:extLst>
              <a:ext uri="{FF2B5EF4-FFF2-40B4-BE49-F238E27FC236}">
                <a16:creationId xmlns:a16="http://schemas.microsoft.com/office/drawing/2014/main" id="{EADF125F-3785-42C7-B37B-68A55959A148}"/>
              </a:ext>
            </a:extLst>
          </p:cNvPr>
          <p:cNvPicPr>
            <a:picLocks noChangeAspect="1"/>
          </p:cNvPicPr>
          <p:nvPr/>
        </p:nvPicPr>
        <p:blipFill>
          <a:blip r:embed="rId3"/>
          <a:stretch>
            <a:fillRect/>
          </a:stretch>
        </p:blipFill>
        <p:spPr>
          <a:xfrm>
            <a:off x="1661833" y="484553"/>
            <a:ext cx="9126982" cy="2347636"/>
          </a:xfrm>
          <a:prstGeom prst="rect">
            <a:avLst/>
          </a:prstGeom>
        </p:spPr>
      </p:pic>
      <p:pic>
        <p:nvPicPr>
          <p:cNvPr id="5" name="Picture 4" descr="Logo&#10;&#10;Description automatically generated">
            <a:extLst>
              <a:ext uri="{FF2B5EF4-FFF2-40B4-BE49-F238E27FC236}">
                <a16:creationId xmlns:a16="http://schemas.microsoft.com/office/drawing/2014/main" id="{01AADBE4-8C29-4F31-B015-B9B6B22B4321}"/>
              </a:ext>
            </a:extLst>
          </p:cNvPr>
          <p:cNvPicPr>
            <a:picLocks noChangeAspect="1"/>
          </p:cNvPicPr>
          <p:nvPr/>
        </p:nvPicPr>
        <p:blipFill>
          <a:blip r:embed="rId4"/>
          <a:stretch>
            <a:fillRect/>
          </a:stretch>
        </p:blipFill>
        <p:spPr>
          <a:xfrm>
            <a:off x="6293938" y="3151829"/>
            <a:ext cx="1768022" cy="1768022"/>
          </a:xfrm>
          <a:prstGeom prst="rect">
            <a:avLst/>
          </a:prstGeom>
        </p:spPr>
      </p:pic>
      <p:pic>
        <p:nvPicPr>
          <p:cNvPr id="10" name="Picture 9" descr="Logo&#10;&#10;Description automatically generated">
            <a:extLst>
              <a:ext uri="{FF2B5EF4-FFF2-40B4-BE49-F238E27FC236}">
                <a16:creationId xmlns:a16="http://schemas.microsoft.com/office/drawing/2014/main" id="{CE2B6AE9-5474-4983-AB9A-5A1D8440CDC7}"/>
              </a:ext>
            </a:extLst>
          </p:cNvPr>
          <p:cNvPicPr>
            <a:picLocks noChangeAspect="1"/>
          </p:cNvPicPr>
          <p:nvPr/>
        </p:nvPicPr>
        <p:blipFill>
          <a:blip r:embed="rId5"/>
          <a:stretch>
            <a:fillRect/>
          </a:stretch>
        </p:blipFill>
        <p:spPr>
          <a:xfrm>
            <a:off x="9123983" y="4018273"/>
            <a:ext cx="2600657" cy="1296214"/>
          </a:xfrm>
          <a:prstGeom prst="rect">
            <a:avLst/>
          </a:prstGeom>
        </p:spPr>
      </p:pic>
      <p:pic>
        <p:nvPicPr>
          <p:cNvPr id="20" name="Picture 19" descr="A close up of a sign&#10;&#10;Description automatically generated">
            <a:extLst>
              <a:ext uri="{FF2B5EF4-FFF2-40B4-BE49-F238E27FC236}">
                <a16:creationId xmlns:a16="http://schemas.microsoft.com/office/drawing/2014/main" id="{33F577F2-335F-4EF7-8A45-402250157E75}"/>
              </a:ext>
            </a:extLst>
          </p:cNvPr>
          <p:cNvPicPr>
            <a:picLocks noChangeAspect="1"/>
          </p:cNvPicPr>
          <p:nvPr/>
        </p:nvPicPr>
        <p:blipFill>
          <a:blip r:embed="rId6"/>
          <a:stretch>
            <a:fillRect/>
          </a:stretch>
        </p:blipFill>
        <p:spPr>
          <a:xfrm>
            <a:off x="4010116" y="3180677"/>
            <a:ext cx="1348499" cy="1936239"/>
          </a:xfrm>
          <a:prstGeom prst="rect">
            <a:avLst/>
          </a:prstGeom>
        </p:spPr>
      </p:pic>
      <p:pic>
        <p:nvPicPr>
          <p:cNvPr id="22" name="Picture 21" descr="Logo&#10;&#10;Description automatically generated">
            <a:extLst>
              <a:ext uri="{FF2B5EF4-FFF2-40B4-BE49-F238E27FC236}">
                <a16:creationId xmlns:a16="http://schemas.microsoft.com/office/drawing/2014/main" id="{47DE0931-0B96-418B-9BBE-2979FE35D7D9}"/>
              </a:ext>
            </a:extLst>
          </p:cNvPr>
          <p:cNvPicPr>
            <a:picLocks noChangeAspect="1"/>
          </p:cNvPicPr>
          <p:nvPr/>
        </p:nvPicPr>
        <p:blipFill>
          <a:blip r:embed="rId7"/>
          <a:stretch>
            <a:fillRect/>
          </a:stretch>
        </p:blipFill>
        <p:spPr>
          <a:xfrm>
            <a:off x="1087302" y="4148796"/>
            <a:ext cx="1840487" cy="619631"/>
          </a:xfrm>
          <a:prstGeom prst="rect">
            <a:avLst/>
          </a:prstGeom>
        </p:spPr>
      </p:pic>
      <p:pic>
        <p:nvPicPr>
          <p:cNvPr id="24" name="Picture 23" descr="A picture containing drawing, sign&#10;&#10;Description automatically generated">
            <a:extLst>
              <a:ext uri="{FF2B5EF4-FFF2-40B4-BE49-F238E27FC236}">
                <a16:creationId xmlns:a16="http://schemas.microsoft.com/office/drawing/2014/main" id="{ACDF5DB2-C92F-49AA-A604-F53591E81CF1}"/>
              </a:ext>
            </a:extLst>
          </p:cNvPr>
          <p:cNvPicPr>
            <a:picLocks noChangeAspect="1"/>
          </p:cNvPicPr>
          <p:nvPr/>
        </p:nvPicPr>
        <p:blipFill>
          <a:blip r:embed="rId8"/>
          <a:stretch>
            <a:fillRect/>
          </a:stretch>
        </p:blipFill>
        <p:spPr>
          <a:xfrm>
            <a:off x="847529" y="3180677"/>
            <a:ext cx="2080260" cy="609219"/>
          </a:xfrm>
          <a:prstGeom prst="rect">
            <a:avLst/>
          </a:prstGeom>
        </p:spPr>
      </p:pic>
      <p:pic>
        <p:nvPicPr>
          <p:cNvPr id="26" name="Picture 25" descr="Icon&#10;&#10;Description automatically generated">
            <a:extLst>
              <a:ext uri="{FF2B5EF4-FFF2-40B4-BE49-F238E27FC236}">
                <a16:creationId xmlns:a16="http://schemas.microsoft.com/office/drawing/2014/main" id="{212746AA-9165-4163-B5F7-7A5A30C16232}"/>
              </a:ext>
            </a:extLst>
          </p:cNvPr>
          <p:cNvPicPr>
            <a:picLocks noChangeAspect="1"/>
          </p:cNvPicPr>
          <p:nvPr/>
        </p:nvPicPr>
        <p:blipFill>
          <a:blip r:embed="rId9"/>
          <a:stretch>
            <a:fillRect/>
          </a:stretch>
        </p:blipFill>
        <p:spPr>
          <a:xfrm>
            <a:off x="9123983" y="3011416"/>
            <a:ext cx="2345959" cy="888436"/>
          </a:xfrm>
          <a:prstGeom prst="rect">
            <a:avLst/>
          </a:prstGeom>
        </p:spPr>
      </p:pic>
    </p:spTree>
    <p:extLst>
      <p:ext uri="{BB962C8B-B14F-4D97-AF65-F5344CB8AC3E}">
        <p14:creationId xmlns:p14="http://schemas.microsoft.com/office/powerpoint/2010/main" val="79497281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15" descr="A picture containing bandage&#10;&#10;Description automatically generated">
            <a:extLst>
              <a:ext uri="{FF2B5EF4-FFF2-40B4-BE49-F238E27FC236}">
                <a16:creationId xmlns:a16="http://schemas.microsoft.com/office/drawing/2014/main" id="{BF7BA9EC-248F-4BCD-A27B-4C0C7F9CD194}"/>
              </a:ext>
            </a:extLst>
          </p:cNvPr>
          <p:cNvPicPr>
            <a:picLocks noChangeAspect="1"/>
          </p:cNvPicPr>
          <p:nvPr/>
        </p:nvPicPr>
        <p:blipFill>
          <a:blip r:embed="rId4"/>
          <a:stretch>
            <a:fillRect/>
          </a:stretch>
        </p:blipFill>
        <p:spPr>
          <a:xfrm>
            <a:off x="53058" y="1808299"/>
            <a:ext cx="12085884" cy="3108722"/>
          </a:xfrm>
          <a:prstGeom prst="rect">
            <a:avLst/>
          </a:prstGeom>
        </p:spPr>
      </p:pic>
      <p:grpSp>
        <p:nvGrpSpPr>
          <p:cNvPr id="15" name="Group 14">
            <a:extLst>
              <a:ext uri="{FF2B5EF4-FFF2-40B4-BE49-F238E27FC236}">
                <a16:creationId xmlns:a16="http://schemas.microsoft.com/office/drawing/2014/main" id="{CA3059DD-6B11-5446-A5D8-E33A28EE1A2D}"/>
              </a:ext>
            </a:extLst>
          </p:cNvPr>
          <p:cNvGrpSpPr/>
          <p:nvPr/>
        </p:nvGrpSpPr>
        <p:grpSpPr>
          <a:xfrm>
            <a:off x="9452113" y="5974207"/>
            <a:ext cx="2739887" cy="784485"/>
            <a:chOff x="9452113" y="5974207"/>
            <a:chExt cx="2739887" cy="784485"/>
          </a:xfrm>
        </p:grpSpPr>
        <p:sp>
          <p:nvSpPr>
            <p:cNvPr id="14" name="Rounded Rectangle 13">
              <a:extLst>
                <a:ext uri="{FF2B5EF4-FFF2-40B4-BE49-F238E27FC236}">
                  <a16:creationId xmlns:a16="http://schemas.microsoft.com/office/drawing/2014/main" id="{D917E228-1EBE-F242-9D67-F9B285BDCD37}"/>
                </a:ext>
              </a:extLst>
            </p:cNvPr>
            <p:cNvSpPr/>
            <p:nvPr/>
          </p:nvSpPr>
          <p:spPr>
            <a:xfrm>
              <a:off x="9527458" y="6032090"/>
              <a:ext cx="2536724" cy="671052"/>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Picture 9">
              <a:extLst>
                <a:ext uri="{FF2B5EF4-FFF2-40B4-BE49-F238E27FC236}">
                  <a16:creationId xmlns:a16="http://schemas.microsoft.com/office/drawing/2014/main" id="{4CE509D2-F958-6640-8EFF-B4B3C0E5089E}"/>
                </a:ext>
              </a:extLst>
            </p:cNvPr>
            <p:cNvPicPr>
              <a:picLocks noChangeAspect="1"/>
            </p:cNvPicPr>
            <p:nvPr/>
          </p:nvPicPr>
          <p:blipFill>
            <a:blip r:embed="rId5"/>
            <a:stretch>
              <a:fillRect/>
            </a:stretch>
          </p:blipFill>
          <p:spPr>
            <a:xfrm>
              <a:off x="9452113" y="5974207"/>
              <a:ext cx="2739887" cy="784485"/>
            </a:xfrm>
            <a:prstGeom prst="rect">
              <a:avLst/>
            </a:prstGeom>
          </p:spPr>
        </p:pic>
      </p:grpSp>
      <p:pic>
        <p:nvPicPr>
          <p:cNvPr id="2" name="Picture 1" descr="Logo&#10;&#10;Description automatically generated">
            <a:extLst>
              <a:ext uri="{FF2B5EF4-FFF2-40B4-BE49-F238E27FC236}">
                <a16:creationId xmlns:a16="http://schemas.microsoft.com/office/drawing/2014/main" id="{918161DE-7FB4-4576-9B01-D856BCD108DF}"/>
              </a:ext>
            </a:extLst>
          </p:cNvPr>
          <p:cNvPicPr>
            <a:picLocks noChangeAspect="1"/>
          </p:cNvPicPr>
          <p:nvPr/>
        </p:nvPicPr>
        <p:blipFill>
          <a:blip r:embed="rId6"/>
          <a:stretch>
            <a:fillRect/>
          </a:stretch>
        </p:blipFill>
        <p:spPr>
          <a:xfrm>
            <a:off x="191673" y="270213"/>
            <a:ext cx="2333087" cy="600115"/>
          </a:xfrm>
          <a:prstGeom prst="rect">
            <a:avLst/>
          </a:prstGeom>
        </p:spPr>
      </p:pic>
      <p:pic>
        <p:nvPicPr>
          <p:cNvPr id="17" name="Picture 16">
            <a:extLst>
              <a:ext uri="{FF2B5EF4-FFF2-40B4-BE49-F238E27FC236}">
                <a16:creationId xmlns:a16="http://schemas.microsoft.com/office/drawing/2014/main" id="{DDA26E64-E507-4885-99E4-003AD20ACBB6}"/>
              </a:ext>
            </a:extLst>
          </p:cNvPr>
          <p:cNvPicPr>
            <a:picLocks noChangeAspect="1"/>
          </p:cNvPicPr>
          <p:nvPr/>
        </p:nvPicPr>
        <p:blipFill rotWithShape="1">
          <a:blip r:embed="rId7"/>
          <a:srcRect b="19432"/>
          <a:stretch/>
        </p:blipFill>
        <p:spPr>
          <a:xfrm>
            <a:off x="3062411" y="616757"/>
            <a:ext cx="1619764" cy="1845423"/>
          </a:xfrm>
          <a:prstGeom prst="rect">
            <a:avLst/>
          </a:prstGeom>
        </p:spPr>
      </p:pic>
      <p:pic>
        <p:nvPicPr>
          <p:cNvPr id="21" name="Picture 20">
            <a:extLst>
              <a:ext uri="{FF2B5EF4-FFF2-40B4-BE49-F238E27FC236}">
                <a16:creationId xmlns:a16="http://schemas.microsoft.com/office/drawing/2014/main" id="{A9FF9EF7-539A-417E-8BCA-EEF359836AC2}"/>
              </a:ext>
            </a:extLst>
          </p:cNvPr>
          <p:cNvPicPr>
            <a:picLocks noChangeAspect="1"/>
          </p:cNvPicPr>
          <p:nvPr/>
        </p:nvPicPr>
        <p:blipFill rotWithShape="1">
          <a:blip r:embed="rId8"/>
          <a:srcRect l="28480" t="37198" r="29119" b="38332"/>
          <a:stretch/>
        </p:blipFill>
        <p:spPr>
          <a:xfrm>
            <a:off x="515969" y="2453685"/>
            <a:ext cx="2182112" cy="1780838"/>
          </a:xfrm>
          <a:prstGeom prst="rect">
            <a:avLst/>
          </a:prstGeom>
        </p:spPr>
      </p:pic>
      <p:sp>
        <p:nvSpPr>
          <p:cNvPr id="22" name="TextBox 21">
            <a:extLst>
              <a:ext uri="{FF2B5EF4-FFF2-40B4-BE49-F238E27FC236}">
                <a16:creationId xmlns:a16="http://schemas.microsoft.com/office/drawing/2014/main" id="{4E8A4ECA-30E2-4581-8C17-EAC1DA9E332B}"/>
              </a:ext>
            </a:extLst>
          </p:cNvPr>
          <p:cNvSpPr txBox="1"/>
          <p:nvPr/>
        </p:nvSpPr>
        <p:spPr>
          <a:xfrm>
            <a:off x="2998178" y="3116062"/>
            <a:ext cx="5917222" cy="2585323"/>
          </a:xfrm>
          <a:prstGeom prst="rect">
            <a:avLst/>
          </a:prstGeom>
          <a:noFill/>
        </p:spPr>
        <p:txBody>
          <a:bodyPr wrap="square" rtlCol="0">
            <a:spAutoFit/>
          </a:bodyPr>
          <a:lstStyle/>
          <a:p>
            <a:pPr algn="just"/>
            <a:r>
              <a:rPr lang="el" b="1" i="1" dirty="0"/>
              <a:t>Υγιείς Σχέσεις.</a:t>
            </a:r>
          </a:p>
          <a:p>
            <a:pPr algn="just"/>
            <a:r>
              <a:rPr lang="el" dirty="0"/>
              <a:t>Οι υγιείς σχέσεις μοιράζονται ορισμένα χαρακτηριστικά που οι άνθρωποι πρέπει να διδάσκονται. Περιλαμβάνουν:</a:t>
            </a:r>
          </a:p>
          <a:p>
            <a:pPr algn="just"/>
            <a:r>
              <a:rPr lang="el" u="sng" dirty="0"/>
              <a:t>Αμοιβαίος σεβασμός </a:t>
            </a:r>
            <a:r>
              <a:rPr lang="el" dirty="0"/>
              <a:t>. Σεβασμός σημαίνει ότι κάθε άτομο εκτιμά ποιος είναι ο άλλος και κατανοεί τα όρια του άλλου.</a:t>
            </a:r>
          </a:p>
          <a:p>
            <a:pPr algn="just"/>
            <a:r>
              <a:rPr lang="el" u="sng" dirty="0"/>
              <a:t>Εμπιστοσύνη </a:t>
            </a:r>
            <a:r>
              <a:rPr lang="el" dirty="0"/>
              <a:t>. Η οικογένεια πρέπει να εμπιστεύεται η μία την άλλη και να δίνει η μία στην άλλη το όφελος της αμφιβολίας.</a:t>
            </a:r>
          </a:p>
          <a:p>
            <a:pPr algn="just"/>
            <a:endParaRPr lang="en-GB" dirty="0"/>
          </a:p>
        </p:txBody>
      </p:sp>
      <p:pic>
        <p:nvPicPr>
          <p:cNvPr id="5" name="Picture 4">
            <a:extLst>
              <a:ext uri="{FF2B5EF4-FFF2-40B4-BE49-F238E27FC236}">
                <a16:creationId xmlns:a16="http://schemas.microsoft.com/office/drawing/2014/main" id="{462A5996-C42E-485F-A1CC-70554D0AB5A9}"/>
              </a:ext>
            </a:extLst>
          </p:cNvPr>
          <p:cNvPicPr>
            <a:picLocks noChangeAspect="1"/>
          </p:cNvPicPr>
          <p:nvPr/>
        </p:nvPicPr>
        <p:blipFill rotWithShape="1">
          <a:blip r:embed="rId9"/>
          <a:srcRect t="34383" b="26795"/>
          <a:stretch/>
        </p:blipFill>
        <p:spPr>
          <a:xfrm>
            <a:off x="5862697" y="489608"/>
            <a:ext cx="2850862" cy="1565091"/>
          </a:xfrm>
          <a:prstGeom prst="rect">
            <a:avLst/>
          </a:prstGeom>
        </p:spPr>
      </p:pic>
      <p:pic>
        <p:nvPicPr>
          <p:cNvPr id="4" name="Picture 3">
            <a:extLst>
              <a:ext uri="{FF2B5EF4-FFF2-40B4-BE49-F238E27FC236}">
                <a16:creationId xmlns:a16="http://schemas.microsoft.com/office/drawing/2014/main" id="{D5F08FCF-DDDA-496B-9809-D17F2F5EAD7B}"/>
              </a:ext>
            </a:extLst>
          </p:cNvPr>
          <p:cNvPicPr>
            <a:picLocks noChangeAspect="1"/>
          </p:cNvPicPr>
          <p:nvPr/>
        </p:nvPicPr>
        <p:blipFill>
          <a:blip r:embed="rId10"/>
          <a:stretch>
            <a:fillRect/>
          </a:stretch>
        </p:blipFill>
        <p:spPr>
          <a:xfrm>
            <a:off x="10413192" y="128712"/>
            <a:ext cx="1511939" cy="1560711"/>
          </a:xfrm>
          <a:prstGeom prst="rect">
            <a:avLst/>
          </a:prstGeom>
        </p:spPr>
      </p:pic>
      <p:sp>
        <p:nvSpPr>
          <p:cNvPr id="6" name="TextBox 5">
            <a:extLst>
              <a:ext uri="{FF2B5EF4-FFF2-40B4-BE49-F238E27FC236}">
                <a16:creationId xmlns:a16="http://schemas.microsoft.com/office/drawing/2014/main" id="{A2A54E6A-CC25-4ED1-975E-99238E3FBED3}"/>
              </a:ext>
            </a:extLst>
          </p:cNvPr>
          <p:cNvSpPr txBox="1"/>
          <p:nvPr/>
        </p:nvSpPr>
        <p:spPr>
          <a:xfrm>
            <a:off x="9527458" y="2488109"/>
            <a:ext cx="2252166" cy="2031325"/>
          </a:xfrm>
          <a:prstGeom prst="rect">
            <a:avLst/>
          </a:prstGeom>
          <a:noFill/>
        </p:spPr>
        <p:txBody>
          <a:bodyPr wrap="square" rtlCol="0">
            <a:spAutoFit/>
          </a:bodyPr>
          <a:lstStyle/>
          <a:p>
            <a:r>
              <a:rPr lang="el" dirty="0"/>
              <a:t>Σε αυτό το ηχητικό βιβλίο θα μάθετε περισσότερα για τις διαφορές μεταξύ υγιών και ανθυγιεινών σχέσεων στην οικογένεια.</a:t>
            </a:r>
          </a:p>
        </p:txBody>
      </p:sp>
      <p:pic>
        <p:nvPicPr>
          <p:cNvPr id="3" name="Σε αυτό το ηχητικό βιβλίο θα μ">
            <a:hlinkClick r:id="" action="ppaction://media"/>
            <a:extLst>
              <a:ext uri="{FF2B5EF4-FFF2-40B4-BE49-F238E27FC236}">
                <a16:creationId xmlns:a16="http://schemas.microsoft.com/office/drawing/2014/main" id="{2BBE0884-4D91-48EA-915B-50727C8E9D54}"/>
              </a:ext>
            </a:extLst>
          </p:cNvPr>
          <p:cNvPicPr>
            <a:picLocks noChangeAspect="1"/>
          </p:cNvPicPr>
          <p:nvPr>
            <a:audioFile r:link="rId2"/>
            <p:extLst>
              <p:ext uri="{DAA4B4D4-6D71-4841-9C94-3DE7FCFB9230}">
                <p14:media xmlns:p14="http://schemas.microsoft.com/office/powerpoint/2010/main" r:embed="rId1"/>
              </p:ext>
            </p:extLst>
          </p:nvPr>
        </p:nvPicPr>
        <p:blipFill>
          <a:blip r:embed="rId11"/>
          <a:stretch>
            <a:fillRect/>
          </a:stretch>
        </p:blipFill>
        <p:spPr>
          <a:xfrm>
            <a:off x="2754496" y="5367629"/>
            <a:ext cx="487363" cy="487363"/>
          </a:xfrm>
          <a:prstGeom prst="ellipse">
            <a:avLst/>
          </a:prstGeom>
          <a:ln>
            <a:noFill/>
          </a:ln>
          <a:effectLst>
            <a:softEdge rad="112500"/>
          </a:effectLst>
        </p:spPr>
      </p:pic>
    </p:spTree>
    <p:extLst>
      <p:ext uri="{BB962C8B-B14F-4D97-AF65-F5344CB8AC3E}">
        <p14:creationId xmlns:p14="http://schemas.microsoft.com/office/powerpoint/2010/main" val="6941702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numSld="999">
                <p:cTn id="7" fill="hold" display="0">
                  <p:stCondLst>
                    <p:cond delay="indefinite"/>
                  </p:stCondLst>
                  <p:endCondLst>
                    <p:cond evt="onStopAudio" delay="0">
                      <p:tgtEl>
                        <p:sldTgt/>
                      </p:tgtEl>
                    </p:cond>
                  </p:endCondLst>
                </p:cTn>
                <p:tgtEl>
                  <p:spTgt spid="3"/>
                </p:tgtEl>
              </p:cMediaNode>
            </p:audio>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15" descr="A picture containing bandage&#10;&#10;Description automatically generated">
            <a:extLst>
              <a:ext uri="{FF2B5EF4-FFF2-40B4-BE49-F238E27FC236}">
                <a16:creationId xmlns:a16="http://schemas.microsoft.com/office/drawing/2014/main" id="{BF7BA9EC-248F-4BCD-A27B-4C0C7F9CD194}"/>
              </a:ext>
            </a:extLst>
          </p:cNvPr>
          <p:cNvPicPr>
            <a:picLocks noChangeAspect="1"/>
          </p:cNvPicPr>
          <p:nvPr/>
        </p:nvPicPr>
        <p:blipFill>
          <a:blip r:embed="rId4"/>
          <a:stretch>
            <a:fillRect/>
          </a:stretch>
        </p:blipFill>
        <p:spPr>
          <a:xfrm>
            <a:off x="53058" y="1808299"/>
            <a:ext cx="12085884" cy="3108722"/>
          </a:xfrm>
          <a:prstGeom prst="rect">
            <a:avLst/>
          </a:prstGeom>
        </p:spPr>
      </p:pic>
      <p:grpSp>
        <p:nvGrpSpPr>
          <p:cNvPr id="15" name="Group 14">
            <a:extLst>
              <a:ext uri="{FF2B5EF4-FFF2-40B4-BE49-F238E27FC236}">
                <a16:creationId xmlns:a16="http://schemas.microsoft.com/office/drawing/2014/main" id="{CA3059DD-6B11-5446-A5D8-E33A28EE1A2D}"/>
              </a:ext>
            </a:extLst>
          </p:cNvPr>
          <p:cNvGrpSpPr/>
          <p:nvPr/>
        </p:nvGrpSpPr>
        <p:grpSpPr>
          <a:xfrm>
            <a:off x="9452113" y="5974207"/>
            <a:ext cx="2739887" cy="784485"/>
            <a:chOff x="9452113" y="5974207"/>
            <a:chExt cx="2739887" cy="784485"/>
          </a:xfrm>
        </p:grpSpPr>
        <p:sp>
          <p:nvSpPr>
            <p:cNvPr id="14" name="Rounded Rectangle 13">
              <a:extLst>
                <a:ext uri="{FF2B5EF4-FFF2-40B4-BE49-F238E27FC236}">
                  <a16:creationId xmlns:a16="http://schemas.microsoft.com/office/drawing/2014/main" id="{D917E228-1EBE-F242-9D67-F9B285BDCD37}"/>
                </a:ext>
              </a:extLst>
            </p:cNvPr>
            <p:cNvSpPr/>
            <p:nvPr/>
          </p:nvSpPr>
          <p:spPr>
            <a:xfrm>
              <a:off x="9527458" y="6032090"/>
              <a:ext cx="2536724" cy="671052"/>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Picture 9">
              <a:extLst>
                <a:ext uri="{FF2B5EF4-FFF2-40B4-BE49-F238E27FC236}">
                  <a16:creationId xmlns:a16="http://schemas.microsoft.com/office/drawing/2014/main" id="{4CE509D2-F958-6640-8EFF-B4B3C0E5089E}"/>
                </a:ext>
              </a:extLst>
            </p:cNvPr>
            <p:cNvPicPr>
              <a:picLocks noChangeAspect="1"/>
            </p:cNvPicPr>
            <p:nvPr/>
          </p:nvPicPr>
          <p:blipFill>
            <a:blip r:embed="rId5"/>
            <a:stretch>
              <a:fillRect/>
            </a:stretch>
          </p:blipFill>
          <p:spPr>
            <a:xfrm>
              <a:off x="9452113" y="5974207"/>
              <a:ext cx="2739887" cy="784485"/>
            </a:xfrm>
            <a:prstGeom prst="rect">
              <a:avLst/>
            </a:prstGeom>
          </p:spPr>
        </p:pic>
      </p:grpSp>
      <p:pic>
        <p:nvPicPr>
          <p:cNvPr id="2" name="Picture 1" descr="Logo&#10;&#10;Description automatically generated">
            <a:extLst>
              <a:ext uri="{FF2B5EF4-FFF2-40B4-BE49-F238E27FC236}">
                <a16:creationId xmlns:a16="http://schemas.microsoft.com/office/drawing/2014/main" id="{918161DE-7FB4-4576-9B01-D856BCD108DF}"/>
              </a:ext>
            </a:extLst>
          </p:cNvPr>
          <p:cNvPicPr>
            <a:picLocks noChangeAspect="1"/>
          </p:cNvPicPr>
          <p:nvPr/>
        </p:nvPicPr>
        <p:blipFill>
          <a:blip r:embed="rId6"/>
          <a:stretch>
            <a:fillRect/>
          </a:stretch>
        </p:blipFill>
        <p:spPr>
          <a:xfrm>
            <a:off x="191673" y="270213"/>
            <a:ext cx="2333087" cy="600115"/>
          </a:xfrm>
          <a:prstGeom prst="rect">
            <a:avLst/>
          </a:prstGeom>
        </p:spPr>
      </p:pic>
      <p:pic>
        <p:nvPicPr>
          <p:cNvPr id="17" name="Picture 16">
            <a:extLst>
              <a:ext uri="{FF2B5EF4-FFF2-40B4-BE49-F238E27FC236}">
                <a16:creationId xmlns:a16="http://schemas.microsoft.com/office/drawing/2014/main" id="{DDA26E64-E507-4885-99E4-003AD20ACBB6}"/>
              </a:ext>
            </a:extLst>
          </p:cNvPr>
          <p:cNvPicPr>
            <a:picLocks noChangeAspect="1"/>
          </p:cNvPicPr>
          <p:nvPr/>
        </p:nvPicPr>
        <p:blipFill rotWithShape="1">
          <a:blip r:embed="rId7"/>
          <a:srcRect b="19432"/>
          <a:stretch/>
        </p:blipFill>
        <p:spPr>
          <a:xfrm>
            <a:off x="3062411" y="616757"/>
            <a:ext cx="1619764" cy="1845423"/>
          </a:xfrm>
          <a:prstGeom prst="rect">
            <a:avLst/>
          </a:prstGeom>
        </p:spPr>
      </p:pic>
      <p:pic>
        <p:nvPicPr>
          <p:cNvPr id="21" name="Picture 20">
            <a:extLst>
              <a:ext uri="{FF2B5EF4-FFF2-40B4-BE49-F238E27FC236}">
                <a16:creationId xmlns:a16="http://schemas.microsoft.com/office/drawing/2014/main" id="{A9FF9EF7-539A-417E-8BCA-EEF359836AC2}"/>
              </a:ext>
            </a:extLst>
          </p:cNvPr>
          <p:cNvPicPr>
            <a:picLocks noChangeAspect="1"/>
          </p:cNvPicPr>
          <p:nvPr/>
        </p:nvPicPr>
        <p:blipFill rotWithShape="1">
          <a:blip r:embed="rId8"/>
          <a:srcRect l="28480" t="37198" r="29119" b="38332"/>
          <a:stretch/>
        </p:blipFill>
        <p:spPr>
          <a:xfrm>
            <a:off x="515969" y="2453685"/>
            <a:ext cx="2182112" cy="1780838"/>
          </a:xfrm>
          <a:prstGeom prst="rect">
            <a:avLst/>
          </a:prstGeom>
        </p:spPr>
      </p:pic>
      <p:sp>
        <p:nvSpPr>
          <p:cNvPr id="22" name="TextBox 21">
            <a:extLst>
              <a:ext uri="{FF2B5EF4-FFF2-40B4-BE49-F238E27FC236}">
                <a16:creationId xmlns:a16="http://schemas.microsoft.com/office/drawing/2014/main" id="{4E8A4ECA-30E2-4581-8C17-EAC1DA9E332B}"/>
              </a:ext>
            </a:extLst>
          </p:cNvPr>
          <p:cNvSpPr txBox="1"/>
          <p:nvPr/>
        </p:nvSpPr>
        <p:spPr>
          <a:xfrm>
            <a:off x="2904086" y="2612173"/>
            <a:ext cx="5917222" cy="2862322"/>
          </a:xfrm>
          <a:prstGeom prst="rect">
            <a:avLst/>
          </a:prstGeom>
          <a:noFill/>
        </p:spPr>
        <p:txBody>
          <a:bodyPr wrap="square" rtlCol="0">
            <a:spAutoFit/>
          </a:bodyPr>
          <a:lstStyle/>
          <a:p>
            <a:pPr algn="just"/>
            <a:r>
              <a:rPr lang="el" u="sng" dirty="0"/>
              <a:t>Ειλικρίνεια </a:t>
            </a:r>
            <a:r>
              <a:rPr lang="el" dirty="0"/>
              <a:t>. Η ειλικρίνεια χτίζει εμπιστοσύνη και ενισχύει την οικογενειακή σχέση.</a:t>
            </a:r>
          </a:p>
          <a:p>
            <a:pPr algn="just"/>
            <a:r>
              <a:rPr lang="el" u="sng" dirty="0"/>
              <a:t>Ατομικότητα </a:t>
            </a:r>
            <a:r>
              <a:rPr lang="el" dirty="0"/>
              <a:t>. Τα μέλη της οικογένειας δεν πρέπει να συγκρίνονται μεταξύ τους.</a:t>
            </a:r>
          </a:p>
          <a:p>
            <a:pPr algn="just"/>
            <a:r>
              <a:rPr lang="el" u="sng" dirty="0"/>
              <a:t>Καλή επικοινωνία </a:t>
            </a:r>
            <a:r>
              <a:rPr lang="el" dirty="0"/>
              <a:t>. Κάθε μέλος της οικογένειας πρέπει να μιλάει ειλικρινά και ανοιχτά για να αποφευχθεί η κακή επικοινωνία. Εάν ένα μέλος της οικογένειας χρειάζεται να τακτοποιήσει πρώτα τα συναισθήματά του, το άλλο μέλος της οικογένειας θα πρέπει να σεβαστεί αυτές τις επιθυμίες και να περιμένει μέχρι να είναι έτοιμος να μιλήσει.</a:t>
            </a:r>
          </a:p>
        </p:txBody>
      </p:sp>
      <p:pic>
        <p:nvPicPr>
          <p:cNvPr id="5" name="Picture 4">
            <a:extLst>
              <a:ext uri="{FF2B5EF4-FFF2-40B4-BE49-F238E27FC236}">
                <a16:creationId xmlns:a16="http://schemas.microsoft.com/office/drawing/2014/main" id="{462A5996-C42E-485F-A1CC-70554D0AB5A9}"/>
              </a:ext>
            </a:extLst>
          </p:cNvPr>
          <p:cNvPicPr>
            <a:picLocks noChangeAspect="1"/>
          </p:cNvPicPr>
          <p:nvPr/>
        </p:nvPicPr>
        <p:blipFill rotWithShape="1">
          <a:blip r:embed="rId9"/>
          <a:srcRect t="34383" b="26795"/>
          <a:stretch/>
        </p:blipFill>
        <p:spPr>
          <a:xfrm>
            <a:off x="5862697" y="489608"/>
            <a:ext cx="2850862" cy="1565091"/>
          </a:xfrm>
          <a:prstGeom prst="rect">
            <a:avLst/>
          </a:prstGeom>
        </p:spPr>
      </p:pic>
      <p:pic>
        <p:nvPicPr>
          <p:cNvPr id="4" name="Picture 3">
            <a:extLst>
              <a:ext uri="{FF2B5EF4-FFF2-40B4-BE49-F238E27FC236}">
                <a16:creationId xmlns:a16="http://schemas.microsoft.com/office/drawing/2014/main" id="{D5F08FCF-DDDA-496B-9809-D17F2F5EAD7B}"/>
              </a:ext>
            </a:extLst>
          </p:cNvPr>
          <p:cNvPicPr>
            <a:picLocks noChangeAspect="1"/>
          </p:cNvPicPr>
          <p:nvPr/>
        </p:nvPicPr>
        <p:blipFill>
          <a:blip r:embed="rId10"/>
          <a:stretch>
            <a:fillRect/>
          </a:stretch>
        </p:blipFill>
        <p:spPr>
          <a:xfrm>
            <a:off x="10413192" y="128712"/>
            <a:ext cx="1511939" cy="1560711"/>
          </a:xfrm>
          <a:prstGeom prst="rect">
            <a:avLst/>
          </a:prstGeom>
        </p:spPr>
      </p:pic>
      <p:sp>
        <p:nvSpPr>
          <p:cNvPr id="6" name="TextBox 5">
            <a:extLst>
              <a:ext uri="{FF2B5EF4-FFF2-40B4-BE49-F238E27FC236}">
                <a16:creationId xmlns:a16="http://schemas.microsoft.com/office/drawing/2014/main" id="{A2A54E6A-CC25-4ED1-975E-99238E3FBED3}"/>
              </a:ext>
            </a:extLst>
          </p:cNvPr>
          <p:cNvSpPr txBox="1"/>
          <p:nvPr/>
        </p:nvSpPr>
        <p:spPr>
          <a:xfrm>
            <a:off x="9527458" y="2488109"/>
            <a:ext cx="2252166" cy="2031325"/>
          </a:xfrm>
          <a:prstGeom prst="rect">
            <a:avLst/>
          </a:prstGeom>
          <a:noFill/>
        </p:spPr>
        <p:txBody>
          <a:bodyPr wrap="square" rtlCol="0">
            <a:spAutoFit/>
          </a:bodyPr>
          <a:lstStyle/>
          <a:p>
            <a:r>
              <a:rPr lang="el" dirty="0"/>
              <a:t>Σε αυτό το ηχητικό βιβλίο θα μάθετε περισσότερα για τις διαφορές μεταξύ υγιών και ανθυγιεινών σχέσεων στην οικογένεια.</a:t>
            </a:r>
          </a:p>
        </p:txBody>
      </p:sp>
      <p:pic>
        <p:nvPicPr>
          <p:cNvPr id="3" name="Σε αυτό το ηχητικό βιβλίο θα μ (1)">
            <a:hlinkClick r:id="" action="ppaction://media"/>
            <a:extLst>
              <a:ext uri="{FF2B5EF4-FFF2-40B4-BE49-F238E27FC236}">
                <a16:creationId xmlns:a16="http://schemas.microsoft.com/office/drawing/2014/main" id="{19E708D3-31E2-4276-9882-15FBB1C39F5C}"/>
              </a:ext>
            </a:extLst>
          </p:cNvPr>
          <p:cNvPicPr>
            <a:picLocks noChangeAspect="1"/>
          </p:cNvPicPr>
          <p:nvPr>
            <a:audioFile r:link="rId2"/>
            <p:extLst>
              <p:ext uri="{DAA4B4D4-6D71-4841-9C94-3DE7FCFB9230}">
                <p14:media xmlns:p14="http://schemas.microsoft.com/office/powerpoint/2010/main" r:embed="rId1"/>
              </p:ext>
            </p:extLst>
          </p:nvPr>
        </p:nvPicPr>
        <p:blipFill>
          <a:blip r:embed="rId11"/>
          <a:stretch>
            <a:fillRect/>
          </a:stretch>
        </p:blipFill>
        <p:spPr>
          <a:xfrm>
            <a:off x="2313720" y="5075044"/>
            <a:ext cx="487363" cy="487363"/>
          </a:xfrm>
          <a:prstGeom prst="ellipse">
            <a:avLst/>
          </a:prstGeom>
          <a:ln>
            <a:noFill/>
          </a:ln>
          <a:effectLst>
            <a:softEdge rad="112500"/>
          </a:effectLst>
        </p:spPr>
      </p:pic>
    </p:spTree>
    <p:extLst>
      <p:ext uri="{BB962C8B-B14F-4D97-AF65-F5344CB8AC3E}">
        <p14:creationId xmlns:p14="http://schemas.microsoft.com/office/powerpoint/2010/main" val="6597396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numSld="999">
                <p:cTn id="7" fill="hold" display="0">
                  <p:stCondLst>
                    <p:cond delay="indefinite"/>
                  </p:stCondLst>
                  <p:endCondLst>
                    <p:cond evt="onStopAudio" delay="0">
                      <p:tgtEl>
                        <p:sldTgt/>
                      </p:tgtEl>
                    </p:cond>
                  </p:endCondLst>
                </p:cTn>
                <p:tgtEl>
                  <p:spTgt spid="3"/>
                </p:tgtEl>
              </p:cMediaNode>
            </p:audio>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15" descr="A picture containing bandage&#10;&#10;Description automatically generated">
            <a:extLst>
              <a:ext uri="{FF2B5EF4-FFF2-40B4-BE49-F238E27FC236}">
                <a16:creationId xmlns:a16="http://schemas.microsoft.com/office/drawing/2014/main" id="{BF7BA9EC-248F-4BCD-A27B-4C0C7F9CD194}"/>
              </a:ext>
            </a:extLst>
          </p:cNvPr>
          <p:cNvPicPr>
            <a:picLocks noChangeAspect="1"/>
          </p:cNvPicPr>
          <p:nvPr/>
        </p:nvPicPr>
        <p:blipFill>
          <a:blip r:embed="rId4"/>
          <a:stretch>
            <a:fillRect/>
          </a:stretch>
        </p:blipFill>
        <p:spPr>
          <a:xfrm>
            <a:off x="53058" y="1808299"/>
            <a:ext cx="12085884" cy="3108722"/>
          </a:xfrm>
          <a:prstGeom prst="rect">
            <a:avLst/>
          </a:prstGeom>
        </p:spPr>
      </p:pic>
      <p:grpSp>
        <p:nvGrpSpPr>
          <p:cNvPr id="15" name="Group 14">
            <a:extLst>
              <a:ext uri="{FF2B5EF4-FFF2-40B4-BE49-F238E27FC236}">
                <a16:creationId xmlns:a16="http://schemas.microsoft.com/office/drawing/2014/main" id="{CA3059DD-6B11-5446-A5D8-E33A28EE1A2D}"/>
              </a:ext>
            </a:extLst>
          </p:cNvPr>
          <p:cNvGrpSpPr/>
          <p:nvPr/>
        </p:nvGrpSpPr>
        <p:grpSpPr>
          <a:xfrm>
            <a:off x="9452113" y="5974207"/>
            <a:ext cx="2739887" cy="784485"/>
            <a:chOff x="9452113" y="5974207"/>
            <a:chExt cx="2739887" cy="784485"/>
          </a:xfrm>
        </p:grpSpPr>
        <p:sp>
          <p:nvSpPr>
            <p:cNvPr id="14" name="Rounded Rectangle 13">
              <a:extLst>
                <a:ext uri="{FF2B5EF4-FFF2-40B4-BE49-F238E27FC236}">
                  <a16:creationId xmlns:a16="http://schemas.microsoft.com/office/drawing/2014/main" id="{D917E228-1EBE-F242-9D67-F9B285BDCD37}"/>
                </a:ext>
              </a:extLst>
            </p:cNvPr>
            <p:cNvSpPr/>
            <p:nvPr/>
          </p:nvSpPr>
          <p:spPr>
            <a:xfrm>
              <a:off x="9527458" y="6032090"/>
              <a:ext cx="2536724" cy="671052"/>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Picture 9">
              <a:extLst>
                <a:ext uri="{FF2B5EF4-FFF2-40B4-BE49-F238E27FC236}">
                  <a16:creationId xmlns:a16="http://schemas.microsoft.com/office/drawing/2014/main" id="{4CE509D2-F958-6640-8EFF-B4B3C0E5089E}"/>
                </a:ext>
              </a:extLst>
            </p:cNvPr>
            <p:cNvPicPr>
              <a:picLocks noChangeAspect="1"/>
            </p:cNvPicPr>
            <p:nvPr/>
          </p:nvPicPr>
          <p:blipFill>
            <a:blip r:embed="rId5"/>
            <a:stretch>
              <a:fillRect/>
            </a:stretch>
          </p:blipFill>
          <p:spPr>
            <a:xfrm>
              <a:off x="9452113" y="5974207"/>
              <a:ext cx="2739887" cy="784485"/>
            </a:xfrm>
            <a:prstGeom prst="rect">
              <a:avLst/>
            </a:prstGeom>
          </p:spPr>
        </p:pic>
      </p:grpSp>
      <p:pic>
        <p:nvPicPr>
          <p:cNvPr id="2" name="Picture 1" descr="Logo&#10;&#10;Description automatically generated">
            <a:extLst>
              <a:ext uri="{FF2B5EF4-FFF2-40B4-BE49-F238E27FC236}">
                <a16:creationId xmlns:a16="http://schemas.microsoft.com/office/drawing/2014/main" id="{918161DE-7FB4-4576-9B01-D856BCD108DF}"/>
              </a:ext>
            </a:extLst>
          </p:cNvPr>
          <p:cNvPicPr>
            <a:picLocks noChangeAspect="1"/>
          </p:cNvPicPr>
          <p:nvPr/>
        </p:nvPicPr>
        <p:blipFill>
          <a:blip r:embed="rId6"/>
          <a:stretch>
            <a:fillRect/>
          </a:stretch>
        </p:blipFill>
        <p:spPr>
          <a:xfrm>
            <a:off x="191673" y="270213"/>
            <a:ext cx="2333087" cy="600115"/>
          </a:xfrm>
          <a:prstGeom prst="rect">
            <a:avLst/>
          </a:prstGeom>
        </p:spPr>
      </p:pic>
      <p:pic>
        <p:nvPicPr>
          <p:cNvPr id="17" name="Picture 16">
            <a:extLst>
              <a:ext uri="{FF2B5EF4-FFF2-40B4-BE49-F238E27FC236}">
                <a16:creationId xmlns:a16="http://schemas.microsoft.com/office/drawing/2014/main" id="{DDA26E64-E507-4885-99E4-003AD20ACBB6}"/>
              </a:ext>
            </a:extLst>
          </p:cNvPr>
          <p:cNvPicPr>
            <a:picLocks noChangeAspect="1"/>
          </p:cNvPicPr>
          <p:nvPr/>
        </p:nvPicPr>
        <p:blipFill rotWithShape="1">
          <a:blip r:embed="rId7"/>
          <a:srcRect b="19432"/>
          <a:stretch/>
        </p:blipFill>
        <p:spPr>
          <a:xfrm>
            <a:off x="3062411" y="616757"/>
            <a:ext cx="1619764" cy="1845423"/>
          </a:xfrm>
          <a:prstGeom prst="rect">
            <a:avLst/>
          </a:prstGeom>
        </p:spPr>
      </p:pic>
      <p:pic>
        <p:nvPicPr>
          <p:cNvPr id="21" name="Picture 20">
            <a:extLst>
              <a:ext uri="{FF2B5EF4-FFF2-40B4-BE49-F238E27FC236}">
                <a16:creationId xmlns:a16="http://schemas.microsoft.com/office/drawing/2014/main" id="{A9FF9EF7-539A-417E-8BCA-EEF359836AC2}"/>
              </a:ext>
            </a:extLst>
          </p:cNvPr>
          <p:cNvPicPr>
            <a:picLocks noChangeAspect="1"/>
          </p:cNvPicPr>
          <p:nvPr/>
        </p:nvPicPr>
        <p:blipFill rotWithShape="1">
          <a:blip r:embed="rId8"/>
          <a:srcRect l="28480" t="37198" r="29119" b="38332"/>
          <a:stretch/>
        </p:blipFill>
        <p:spPr>
          <a:xfrm>
            <a:off x="515969" y="2453685"/>
            <a:ext cx="2182112" cy="1780838"/>
          </a:xfrm>
          <a:prstGeom prst="rect">
            <a:avLst/>
          </a:prstGeom>
        </p:spPr>
      </p:pic>
      <p:sp>
        <p:nvSpPr>
          <p:cNvPr id="22" name="TextBox 21">
            <a:extLst>
              <a:ext uri="{FF2B5EF4-FFF2-40B4-BE49-F238E27FC236}">
                <a16:creationId xmlns:a16="http://schemas.microsoft.com/office/drawing/2014/main" id="{4E8A4ECA-30E2-4581-8C17-EAC1DA9E332B}"/>
              </a:ext>
            </a:extLst>
          </p:cNvPr>
          <p:cNvSpPr txBox="1"/>
          <p:nvPr/>
        </p:nvSpPr>
        <p:spPr>
          <a:xfrm>
            <a:off x="3062411" y="2581056"/>
            <a:ext cx="5917222" cy="2585323"/>
          </a:xfrm>
          <a:prstGeom prst="rect">
            <a:avLst/>
          </a:prstGeom>
          <a:noFill/>
        </p:spPr>
        <p:txBody>
          <a:bodyPr wrap="square" rtlCol="0">
            <a:spAutoFit/>
          </a:bodyPr>
          <a:lstStyle/>
          <a:p>
            <a:pPr algn="just"/>
            <a:r>
              <a:rPr lang="el" u="sng" dirty="0"/>
              <a:t>Έλεγχος θυμού </a:t>
            </a:r>
            <a:r>
              <a:rPr lang="el" dirty="0"/>
              <a:t>. Όλοι θυμώνουμε, αλλά το πώς το εκφραζόμαστε μπορεί να επηρεάσει τις σχέσεις μας με τους άλλους. Ο θυμός μπορεί να αντιμετωπιστεί με υγιείς τρόπους, όπως να πάρουμε μια βαθιά αναπνοή, να μετρήσουμε μέχρι το δέκα ή να τον εκφράσουμε.</a:t>
            </a:r>
          </a:p>
          <a:p>
            <a:pPr algn="just"/>
            <a:r>
              <a:rPr lang="el" u="sng" dirty="0"/>
              <a:t>Δίκαιος αγώνας </a:t>
            </a:r>
            <a:r>
              <a:rPr lang="el" dirty="0"/>
              <a:t>. Όλοι κάποια στιγμή μαλώνουν, αλλά όσοι είναι δίκαιοι, μένουν στο θέμα και αποφεύγουν τις προσβολές είναι πιο πιθανό να βρουν μια πιθανή λύση. Τα μέλη της οικογένειας θα πρέπει να κάνουν ένα σύντομο διάλειμμα το ένα από το άλλο εάν η συζήτηση γίνει πολύ θερμή.</a:t>
            </a:r>
          </a:p>
        </p:txBody>
      </p:sp>
      <p:pic>
        <p:nvPicPr>
          <p:cNvPr id="5" name="Picture 4">
            <a:extLst>
              <a:ext uri="{FF2B5EF4-FFF2-40B4-BE49-F238E27FC236}">
                <a16:creationId xmlns:a16="http://schemas.microsoft.com/office/drawing/2014/main" id="{462A5996-C42E-485F-A1CC-70554D0AB5A9}"/>
              </a:ext>
            </a:extLst>
          </p:cNvPr>
          <p:cNvPicPr>
            <a:picLocks noChangeAspect="1"/>
          </p:cNvPicPr>
          <p:nvPr/>
        </p:nvPicPr>
        <p:blipFill rotWithShape="1">
          <a:blip r:embed="rId9"/>
          <a:srcRect t="34383" b="26795"/>
          <a:stretch/>
        </p:blipFill>
        <p:spPr>
          <a:xfrm>
            <a:off x="5862697" y="489608"/>
            <a:ext cx="2850862" cy="1565091"/>
          </a:xfrm>
          <a:prstGeom prst="rect">
            <a:avLst/>
          </a:prstGeom>
        </p:spPr>
      </p:pic>
      <p:pic>
        <p:nvPicPr>
          <p:cNvPr id="4" name="Picture 3">
            <a:extLst>
              <a:ext uri="{FF2B5EF4-FFF2-40B4-BE49-F238E27FC236}">
                <a16:creationId xmlns:a16="http://schemas.microsoft.com/office/drawing/2014/main" id="{D5F08FCF-DDDA-496B-9809-D17F2F5EAD7B}"/>
              </a:ext>
            </a:extLst>
          </p:cNvPr>
          <p:cNvPicPr>
            <a:picLocks noChangeAspect="1"/>
          </p:cNvPicPr>
          <p:nvPr/>
        </p:nvPicPr>
        <p:blipFill>
          <a:blip r:embed="rId10"/>
          <a:stretch>
            <a:fillRect/>
          </a:stretch>
        </p:blipFill>
        <p:spPr>
          <a:xfrm>
            <a:off x="10413192" y="128712"/>
            <a:ext cx="1511939" cy="1560711"/>
          </a:xfrm>
          <a:prstGeom prst="rect">
            <a:avLst/>
          </a:prstGeom>
        </p:spPr>
      </p:pic>
      <p:sp>
        <p:nvSpPr>
          <p:cNvPr id="6" name="TextBox 5">
            <a:extLst>
              <a:ext uri="{FF2B5EF4-FFF2-40B4-BE49-F238E27FC236}">
                <a16:creationId xmlns:a16="http://schemas.microsoft.com/office/drawing/2014/main" id="{A2A54E6A-CC25-4ED1-975E-99238E3FBED3}"/>
              </a:ext>
            </a:extLst>
          </p:cNvPr>
          <p:cNvSpPr txBox="1"/>
          <p:nvPr/>
        </p:nvSpPr>
        <p:spPr>
          <a:xfrm>
            <a:off x="9527458" y="2488109"/>
            <a:ext cx="2252166" cy="2031325"/>
          </a:xfrm>
          <a:prstGeom prst="rect">
            <a:avLst/>
          </a:prstGeom>
          <a:noFill/>
        </p:spPr>
        <p:txBody>
          <a:bodyPr wrap="square" rtlCol="0">
            <a:spAutoFit/>
          </a:bodyPr>
          <a:lstStyle/>
          <a:p>
            <a:r>
              <a:rPr lang="el" dirty="0"/>
              <a:t>Σε αυτό το ηχητικό βιβλίο θα μάθετε περισσότερα για τις διαφορές μεταξύ υγιών και ανθυγιεινών σχέσεων στην οικογένεια.</a:t>
            </a:r>
          </a:p>
        </p:txBody>
      </p:sp>
      <p:pic>
        <p:nvPicPr>
          <p:cNvPr id="3" name="Σε αυτό το ηχητικό βιβλίο θα μ">
            <a:hlinkClick r:id="" action="ppaction://media"/>
            <a:extLst>
              <a:ext uri="{FF2B5EF4-FFF2-40B4-BE49-F238E27FC236}">
                <a16:creationId xmlns:a16="http://schemas.microsoft.com/office/drawing/2014/main" id="{F184D2C5-DF23-4C0C-AB9F-B1E9CC30460C}"/>
              </a:ext>
            </a:extLst>
          </p:cNvPr>
          <p:cNvPicPr>
            <a:picLocks noChangeAspect="1"/>
          </p:cNvPicPr>
          <p:nvPr>
            <a:audioFile r:link="rId2"/>
            <p:extLst>
              <p:ext uri="{DAA4B4D4-6D71-4841-9C94-3DE7FCFB9230}">
                <p14:media xmlns:p14="http://schemas.microsoft.com/office/powerpoint/2010/main" r:embed="rId1"/>
              </p:ext>
            </p:extLst>
          </p:nvPr>
        </p:nvPicPr>
        <p:blipFill>
          <a:blip r:embed="rId11"/>
          <a:stretch>
            <a:fillRect/>
          </a:stretch>
        </p:blipFill>
        <p:spPr>
          <a:xfrm>
            <a:off x="2387888" y="5201932"/>
            <a:ext cx="487363" cy="487363"/>
          </a:xfrm>
          <a:prstGeom prst="ellipse">
            <a:avLst/>
          </a:prstGeom>
          <a:ln>
            <a:noFill/>
          </a:ln>
          <a:effectLst>
            <a:softEdge rad="112500"/>
          </a:effectLst>
        </p:spPr>
      </p:pic>
    </p:spTree>
    <p:extLst>
      <p:ext uri="{BB962C8B-B14F-4D97-AF65-F5344CB8AC3E}">
        <p14:creationId xmlns:p14="http://schemas.microsoft.com/office/powerpoint/2010/main" val="521252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numSld="999">
                <p:cTn id="7" fill="hold" display="0">
                  <p:stCondLst>
                    <p:cond delay="indefinite"/>
                  </p:stCondLst>
                  <p:endCondLst>
                    <p:cond evt="onStopAudio" delay="0">
                      <p:tgtEl>
                        <p:sldTgt/>
                      </p:tgtEl>
                    </p:cond>
                  </p:endCondLst>
                </p:cTn>
                <p:tgtEl>
                  <p:spTgt spid="3"/>
                </p:tgtEl>
              </p:cMediaNode>
            </p:audio>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15" descr="A picture containing bandage&#10;&#10;Description automatically generated">
            <a:extLst>
              <a:ext uri="{FF2B5EF4-FFF2-40B4-BE49-F238E27FC236}">
                <a16:creationId xmlns:a16="http://schemas.microsoft.com/office/drawing/2014/main" id="{BF7BA9EC-248F-4BCD-A27B-4C0C7F9CD194}"/>
              </a:ext>
            </a:extLst>
          </p:cNvPr>
          <p:cNvPicPr>
            <a:picLocks noChangeAspect="1"/>
          </p:cNvPicPr>
          <p:nvPr/>
        </p:nvPicPr>
        <p:blipFill>
          <a:blip r:embed="rId4"/>
          <a:stretch>
            <a:fillRect/>
          </a:stretch>
        </p:blipFill>
        <p:spPr>
          <a:xfrm>
            <a:off x="53058" y="1808299"/>
            <a:ext cx="12085884" cy="3108722"/>
          </a:xfrm>
          <a:prstGeom prst="rect">
            <a:avLst/>
          </a:prstGeom>
        </p:spPr>
      </p:pic>
      <p:grpSp>
        <p:nvGrpSpPr>
          <p:cNvPr id="15" name="Group 14">
            <a:extLst>
              <a:ext uri="{FF2B5EF4-FFF2-40B4-BE49-F238E27FC236}">
                <a16:creationId xmlns:a16="http://schemas.microsoft.com/office/drawing/2014/main" id="{CA3059DD-6B11-5446-A5D8-E33A28EE1A2D}"/>
              </a:ext>
            </a:extLst>
          </p:cNvPr>
          <p:cNvGrpSpPr/>
          <p:nvPr/>
        </p:nvGrpSpPr>
        <p:grpSpPr>
          <a:xfrm>
            <a:off x="9452113" y="5974207"/>
            <a:ext cx="2739887" cy="784485"/>
            <a:chOff x="9452113" y="5974207"/>
            <a:chExt cx="2739887" cy="784485"/>
          </a:xfrm>
        </p:grpSpPr>
        <p:sp>
          <p:nvSpPr>
            <p:cNvPr id="14" name="Rounded Rectangle 13">
              <a:extLst>
                <a:ext uri="{FF2B5EF4-FFF2-40B4-BE49-F238E27FC236}">
                  <a16:creationId xmlns:a16="http://schemas.microsoft.com/office/drawing/2014/main" id="{D917E228-1EBE-F242-9D67-F9B285BDCD37}"/>
                </a:ext>
              </a:extLst>
            </p:cNvPr>
            <p:cNvSpPr/>
            <p:nvPr/>
          </p:nvSpPr>
          <p:spPr>
            <a:xfrm>
              <a:off x="9527458" y="6032090"/>
              <a:ext cx="2536724" cy="671052"/>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Picture 9">
              <a:extLst>
                <a:ext uri="{FF2B5EF4-FFF2-40B4-BE49-F238E27FC236}">
                  <a16:creationId xmlns:a16="http://schemas.microsoft.com/office/drawing/2014/main" id="{4CE509D2-F958-6640-8EFF-B4B3C0E5089E}"/>
                </a:ext>
              </a:extLst>
            </p:cNvPr>
            <p:cNvPicPr>
              <a:picLocks noChangeAspect="1"/>
            </p:cNvPicPr>
            <p:nvPr/>
          </p:nvPicPr>
          <p:blipFill>
            <a:blip r:embed="rId5"/>
            <a:stretch>
              <a:fillRect/>
            </a:stretch>
          </p:blipFill>
          <p:spPr>
            <a:xfrm>
              <a:off x="9452113" y="5974207"/>
              <a:ext cx="2739887" cy="784485"/>
            </a:xfrm>
            <a:prstGeom prst="rect">
              <a:avLst/>
            </a:prstGeom>
          </p:spPr>
        </p:pic>
      </p:grpSp>
      <p:pic>
        <p:nvPicPr>
          <p:cNvPr id="2" name="Picture 1" descr="Logo&#10;&#10;Description automatically generated">
            <a:extLst>
              <a:ext uri="{FF2B5EF4-FFF2-40B4-BE49-F238E27FC236}">
                <a16:creationId xmlns:a16="http://schemas.microsoft.com/office/drawing/2014/main" id="{918161DE-7FB4-4576-9B01-D856BCD108DF}"/>
              </a:ext>
            </a:extLst>
          </p:cNvPr>
          <p:cNvPicPr>
            <a:picLocks noChangeAspect="1"/>
          </p:cNvPicPr>
          <p:nvPr/>
        </p:nvPicPr>
        <p:blipFill>
          <a:blip r:embed="rId6"/>
          <a:stretch>
            <a:fillRect/>
          </a:stretch>
        </p:blipFill>
        <p:spPr>
          <a:xfrm>
            <a:off x="191673" y="270213"/>
            <a:ext cx="2333087" cy="600115"/>
          </a:xfrm>
          <a:prstGeom prst="rect">
            <a:avLst/>
          </a:prstGeom>
        </p:spPr>
      </p:pic>
      <p:pic>
        <p:nvPicPr>
          <p:cNvPr id="17" name="Picture 16">
            <a:extLst>
              <a:ext uri="{FF2B5EF4-FFF2-40B4-BE49-F238E27FC236}">
                <a16:creationId xmlns:a16="http://schemas.microsoft.com/office/drawing/2014/main" id="{DDA26E64-E507-4885-99E4-003AD20ACBB6}"/>
              </a:ext>
            </a:extLst>
          </p:cNvPr>
          <p:cNvPicPr>
            <a:picLocks noChangeAspect="1"/>
          </p:cNvPicPr>
          <p:nvPr/>
        </p:nvPicPr>
        <p:blipFill rotWithShape="1">
          <a:blip r:embed="rId7"/>
          <a:srcRect b="19432"/>
          <a:stretch/>
        </p:blipFill>
        <p:spPr>
          <a:xfrm>
            <a:off x="3062411" y="616757"/>
            <a:ext cx="1619764" cy="1845423"/>
          </a:xfrm>
          <a:prstGeom prst="rect">
            <a:avLst/>
          </a:prstGeom>
        </p:spPr>
      </p:pic>
      <p:pic>
        <p:nvPicPr>
          <p:cNvPr id="21" name="Picture 20">
            <a:extLst>
              <a:ext uri="{FF2B5EF4-FFF2-40B4-BE49-F238E27FC236}">
                <a16:creationId xmlns:a16="http://schemas.microsoft.com/office/drawing/2014/main" id="{A9FF9EF7-539A-417E-8BCA-EEF359836AC2}"/>
              </a:ext>
            </a:extLst>
          </p:cNvPr>
          <p:cNvPicPr>
            <a:picLocks noChangeAspect="1"/>
          </p:cNvPicPr>
          <p:nvPr/>
        </p:nvPicPr>
        <p:blipFill rotWithShape="1">
          <a:blip r:embed="rId8"/>
          <a:srcRect l="28480" t="37198" r="29119" b="38332"/>
          <a:stretch/>
        </p:blipFill>
        <p:spPr>
          <a:xfrm>
            <a:off x="515969" y="2453685"/>
            <a:ext cx="2182112" cy="1780838"/>
          </a:xfrm>
          <a:prstGeom prst="rect">
            <a:avLst/>
          </a:prstGeom>
        </p:spPr>
      </p:pic>
      <p:sp>
        <p:nvSpPr>
          <p:cNvPr id="22" name="TextBox 21">
            <a:extLst>
              <a:ext uri="{FF2B5EF4-FFF2-40B4-BE49-F238E27FC236}">
                <a16:creationId xmlns:a16="http://schemas.microsoft.com/office/drawing/2014/main" id="{4E8A4ECA-30E2-4581-8C17-EAC1DA9E332B}"/>
              </a:ext>
            </a:extLst>
          </p:cNvPr>
          <p:cNvSpPr txBox="1"/>
          <p:nvPr/>
        </p:nvSpPr>
        <p:spPr>
          <a:xfrm>
            <a:off x="3062411" y="2673938"/>
            <a:ext cx="5917222" cy="2031325"/>
          </a:xfrm>
          <a:prstGeom prst="rect">
            <a:avLst/>
          </a:prstGeom>
          <a:noFill/>
        </p:spPr>
        <p:txBody>
          <a:bodyPr wrap="square" rtlCol="0">
            <a:spAutoFit/>
          </a:bodyPr>
          <a:lstStyle/>
          <a:p>
            <a:pPr algn="just"/>
            <a:r>
              <a:rPr lang="el" u="sng" dirty="0"/>
              <a:t>Επίλυση προβλημάτων </a:t>
            </a:r>
            <a:r>
              <a:rPr lang="el" dirty="0"/>
              <a:t>. Οι σύντροφοι μπορούν να μάθουν να επιλύουν προβλήματα και να εντοπίζουν νέες λύσεις σπάζοντας ένα πρόβλημα σε μικρά κομμάτια ή μιλώντας για την κατάσταση.</a:t>
            </a:r>
          </a:p>
          <a:p>
            <a:pPr algn="just"/>
            <a:r>
              <a:rPr lang="el" u="sng" dirty="0"/>
              <a:t>Κατανόηση </a:t>
            </a:r>
            <a:r>
              <a:rPr lang="el" dirty="0"/>
              <a:t>. Κάθε μέλος της οικογένειας πρέπει να αφιερώσει χρόνο για να καταλάβει τι μπορεί να νιώθει το άλλο.</a:t>
            </a:r>
          </a:p>
        </p:txBody>
      </p:sp>
      <p:pic>
        <p:nvPicPr>
          <p:cNvPr id="5" name="Picture 4">
            <a:extLst>
              <a:ext uri="{FF2B5EF4-FFF2-40B4-BE49-F238E27FC236}">
                <a16:creationId xmlns:a16="http://schemas.microsoft.com/office/drawing/2014/main" id="{462A5996-C42E-485F-A1CC-70554D0AB5A9}"/>
              </a:ext>
            </a:extLst>
          </p:cNvPr>
          <p:cNvPicPr>
            <a:picLocks noChangeAspect="1"/>
          </p:cNvPicPr>
          <p:nvPr/>
        </p:nvPicPr>
        <p:blipFill rotWithShape="1">
          <a:blip r:embed="rId9"/>
          <a:srcRect t="34383" b="26795"/>
          <a:stretch/>
        </p:blipFill>
        <p:spPr>
          <a:xfrm>
            <a:off x="5862697" y="489608"/>
            <a:ext cx="2850862" cy="1565091"/>
          </a:xfrm>
          <a:prstGeom prst="rect">
            <a:avLst/>
          </a:prstGeom>
        </p:spPr>
      </p:pic>
      <p:pic>
        <p:nvPicPr>
          <p:cNvPr id="4" name="Picture 3">
            <a:extLst>
              <a:ext uri="{FF2B5EF4-FFF2-40B4-BE49-F238E27FC236}">
                <a16:creationId xmlns:a16="http://schemas.microsoft.com/office/drawing/2014/main" id="{D5F08FCF-DDDA-496B-9809-D17F2F5EAD7B}"/>
              </a:ext>
            </a:extLst>
          </p:cNvPr>
          <p:cNvPicPr>
            <a:picLocks noChangeAspect="1"/>
          </p:cNvPicPr>
          <p:nvPr/>
        </p:nvPicPr>
        <p:blipFill>
          <a:blip r:embed="rId10"/>
          <a:stretch>
            <a:fillRect/>
          </a:stretch>
        </p:blipFill>
        <p:spPr>
          <a:xfrm>
            <a:off x="10413192" y="128712"/>
            <a:ext cx="1511939" cy="1560711"/>
          </a:xfrm>
          <a:prstGeom prst="rect">
            <a:avLst/>
          </a:prstGeom>
        </p:spPr>
      </p:pic>
      <p:sp>
        <p:nvSpPr>
          <p:cNvPr id="6" name="TextBox 5">
            <a:extLst>
              <a:ext uri="{FF2B5EF4-FFF2-40B4-BE49-F238E27FC236}">
                <a16:creationId xmlns:a16="http://schemas.microsoft.com/office/drawing/2014/main" id="{A2A54E6A-CC25-4ED1-975E-99238E3FBED3}"/>
              </a:ext>
            </a:extLst>
          </p:cNvPr>
          <p:cNvSpPr txBox="1"/>
          <p:nvPr/>
        </p:nvSpPr>
        <p:spPr>
          <a:xfrm>
            <a:off x="9527458" y="2488109"/>
            <a:ext cx="2252166" cy="2031325"/>
          </a:xfrm>
          <a:prstGeom prst="rect">
            <a:avLst/>
          </a:prstGeom>
          <a:noFill/>
        </p:spPr>
        <p:txBody>
          <a:bodyPr wrap="square" rtlCol="0">
            <a:spAutoFit/>
          </a:bodyPr>
          <a:lstStyle/>
          <a:p>
            <a:r>
              <a:rPr lang="el" dirty="0"/>
              <a:t>Σε αυτό το ηχητικό βιβλίο θα μάθετε περισσότερα για τις διαφορές μεταξύ υγιών και ανθυγιεινών σχέσεων στην οικογένεια.</a:t>
            </a:r>
          </a:p>
        </p:txBody>
      </p:sp>
      <p:pic>
        <p:nvPicPr>
          <p:cNvPr id="3" name="Σε αυτό το ηχητικό βιβλίο θα μ (1)">
            <a:hlinkClick r:id="" action="ppaction://media"/>
            <a:extLst>
              <a:ext uri="{FF2B5EF4-FFF2-40B4-BE49-F238E27FC236}">
                <a16:creationId xmlns:a16="http://schemas.microsoft.com/office/drawing/2014/main" id="{EB9FD712-89A2-44D9-9279-21EDE7193217}"/>
              </a:ext>
            </a:extLst>
          </p:cNvPr>
          <p:cNvPicPr>
            <a:picLocks noChangeAspect="1"/>
          </p:cNvPicPr>
          <p:nvPr>
            <a:audioFile r:link="rId2"/>
            <p:extLst>
              <p:ext uri="{DAA4B4D4-6D71-4841-9C94-3DE7FCFB9230}">
                <p14:media xmlns:p14="http://schemas.microsoft.com/office/powerpoint/2010/main" r:embed="rId1"/>
              </p:ext>
            </p:extLst>
          </p:nvPr>
        </p:nvPicPr>
        <p:blipFill>
          <a:blip r:embed="rId11"/>
          <a:stretch>
            <a:fillRect/>
          </a:stretch>
        </p:blipFill>
        <p:spPr>
          <a:xfrm>
            <a:off x="2495964" y="4461581"/>
            <a:ext cx="487363" cy="487363"/>
          </a:xfrm>
          <a:prstGeom prst="ellipse">
            <a:avLst/>
          </a:prstGeom>
          <a:ln>
            <a:noFill/>
          </a:ln>
          <a:effectLst>
            <a:softEdge rad="112500"/>
          </a:effectLst>
        </p:spPr>
      </p:pic>
    </p:spTree>
    <p:extLst>
      <p:ext uri="{BB962C8B-B14F-4D97-AF65-F5344CB8AC3E}">
        <p14:creationId xmlns:p14="http://schemas.microsoft.com/office/powerpoint/2010/main" val="33398591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numSld="999">
                <p:cTn id="7" fill="hold" display="0">
                  <p:stCondLst>
                    <p:cond delay="indefinite"/>
                  </p:stCondLst>
                  <p:endCondLst>
                    <p:cond evt="onStopAudio" delay="0">
                      <p:tgtEl>
                        <p:sldTgt/>
                      </p:tgtEl>
                    </p:cond>
                  </p:endCondLst>
                </p:cTn>
                <p:tgtEl>
                  <p:spTgt spid="3"/>
                </p:tgtEl>
              </p:cMediaNode>
            </p:audio>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15" descr="A picture containing bandage&#10;&#10;Description automatically generated">
            <a:extLst>
              <a:ext uri="{FF2B5EF4-FFF2-40B4-BE49-F238E27FC236}">
                <a16:creationId xmlns:a16="http://schemas.microsoft.com/office/drawing/2014/main" id="{BF7BA9EC-248F-4BCD-A27B-4C0C7F9CD194}"/>
              </a:ext>
            </a:extLst>
          </p:cNvPr>
          <p:cNvPicPr>
            <a:picLocks noChangeAspect="1"/>
          </p:cNvPicPr>
          <p:nvPr/>
        </p:nvPicPr>
        <p:blipFill>
          <a:blip r:embed="rId4"/>
          <a:stretch>
            <a:fillRect/>
          </a:stretch>
        </p:blipFill>
        <p:spPr>
          <a:xfrm>
            <a:off x="0" y="1857888"/>
            <a:ext cx="12085884" cy="3108722"/>
          </a:xfrm>
          <a:prstGeom prst="rect">
            <a:avLst/>
          </a:prstGeom>
        </p:spPr>
      </p:pic>
      <p:grpSp>
        <p:nvGrpSpPr>
          <p:cNvPr id="15" name="Group 14">
            <a:extLst>
              <a:ext uri="{FF2B5EF4-FFF2-40B4-BE49-F238E27FC236}">
                <a16:creationId xmlns:a16="http://schemas.microsoft.com/office/drawing/2014/main" id="{CA3059DD-6B11-5446-A5D8-E33A28EE1A2D}"/>
              </a:ext>
            </a:extLst>
          </p:cNvPr>
          <p:cNvGrpSpPr/>
          <p:nvPr/>
        </p:nvGrpSpPr>
        <p:grpSpPr>
          <a:xfrm>
            <a:off x="9452113" y="5974207"/>
            <a:ext cx="2739887" cy="784485"/>
            <a:chOff x="9452113" y="5974207"/>
            <a:chExt cx="2739887" cy="784485"/>
          </a:xfrm>
        </p:grpSpPr>
        <p:sp>
          <p:nvSpPr>
            <p:cNvPr id="14" name="Rounded Rectangle 13">
              <a:extLst>
                <a:ext uri="{FF2B5EF4-FFF2-40B4-BE49-F238E27FC236}">
                  <a16:creationId xmlns:a16="http://schemas.microsoft.com/office/drawing/2014/main" id="{D917E228-1EBE-F242-9D67-F9B285BDCD37}"/>
                </a:ext>
              </a:extLst>
            </p:cNvPr>
            <p:cNvSpPr/>
            <p:nvPr/>
          </p:nvSpPr>
          <p:spPr>
            <a:xfrm>
              <a:off x="9527458" y="6032090"/>
              <a:ext cx="2536724" cy="671052"/>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Picture 9">
              <a:extLst>
                <a:ext uri="{FF2B5EF4-FFF2-40B4-BE49-F238E27FC236}">
                  <a16:creationId xmlns:a16="http://schemas.microsoft.com/office/drawing/2014/main" id="{4CE509D2-F958-6640-8EFF-B4B3C0E5089E}"/>
                </a:ext>
              </a:extLst>
            </p:cNvPr>
            <p:cNvPicPr>
              <a:picLocks noChangeAspect="1"/>
            </p:cNvPicPr>
            <p:nvPr/>
          </p:nvPicPr>
          <p:blipFill>
            <a:blip r:embed="rId5"/>
            <a:stretch>
              <a:fillRect/>
            </a:stretch>
          </p:blipFill>
          <p:spPr>
            <a:xfrm>
              <a:off x="9452113" y="5974207"/>
              <a:ext cx="2739887" cy="784485"/>
            </a:xfrm>
            <a:prstGeom prst="rect">
              <a:avLst/>
            </a:prstGeom>
          </p:spPr>
        </p:pic>
      </p:grpSp>
      <p:pic>
        <p:nvPicPr>
          <p:cNvPr id="2" name="Picture 1" descr="Logo&#10;&#10;Description automatically generated">
            <a:extLst>
              <a:ext uri="{FF2B5EF4-FFF2-40B4-BE49-F238E27FC236}">
                <a16:creationId xmlns:a16="http://schemas.microsoft.com/office/drawing/2014/main" id="{918161DE-7FB4-4576-9B01-D856BCD108DF}"/>
              </a:ext>
            </a:extLst>
          </p:cNvPr>
          <p:cNvPicPr>
            <a:picLocks noChangeAspect="1"/>
          </p:cNvPicPr>
          <p:nvPr/>
        </p:nvPicPr>
        <p:blipFill>
          <a:blip r:embed="rId6"/>
          <a:stretch>
            <a:fillRect/>
          </a:stretch>
        </p:blipFill>
        <p:spPr>
          <a:xfrm>
            <a:off x="191673" y="270213"/>
            <a:ext cx="2333087" cy="600115"/>
          </a:xfrm>
          <a:prstGeom prst="rect">
            <a:avLst/>
          </a:prstGeom>
        </p:spPr>
      </p:pic>
      <p:pic>
        <p:nvPicPr>
          <p:cNvPr id="17" name="Picture 16">
            <a:extLst>
              <a:ext uri="{FF2B5EF4-FFF2-40B4-BE49-F238E27FC236}">
                <a16:creationId xmlns:a16="http://schemas.microsoft.com/office/drawing/2014/main" id="{DDA26E64-E507-4885-99E4-003AD20ACBB6}"/>
              </a:ext>
            </a:extLst>
          </p:cNvPr>
          <p:cNvPicPr>
            <a:picLocks noChangeAspect="1"/>
          </p:cNvPicPr>
          <p:nvPr/>
        </p:nvPicPr>
        <p:blipFill rotWithShape="1">
          <a:blip r:embed="rId7"/>
          <a:srcRect b="19432"/>
          <a:stretch/>
        </p:blipFill>
        <p:spPr>
          <a:xfrm>
            <a:off x="3062411" y="616757"/>
            <a:ext cx="1619764" cy="1845423"/>
          </a:xfrm>
          <a:prstGeom prst="rect">
            <a:avLst/>
          </a:prstGeom>
        </p:spPr>
      </p:pic>
      <p:pic>
        <p:nvPicPr>
          <p:cNvPr id="21" name="Picture 20">
            <a:extLst>
              <a:ext uri="{FF2B5EF4-FFF2-40B4-BE49-F238E27FC236}">
                <a16:creationId xmlns:a16="http://schemas.microsoft.com/office/drawing/2014/main" id="{A9FF9EF7-539A-417E-8BCA-EEF359836AC2}"/>
              </a:ext>
            </a:extLst>
          </p:cNvPr>
          <p:cNvPicPr>
            <a:picLocks noChangeAspect="1"/>
          </p:cNvPicPr>
          <p:nvPr/>
        </p:nvPicPr>
        <p:blipFill rotWithShape="1">
          <a:blip r:embed="rId8"/>
          <a:srcRect l="28480" t="37198" r="29119" b="38332"/>
          <a:stretch/>
        </p:blipFill>
        <p:spPr>
          <a:xfrm>
            <a:off x="515969" y="2453685"/>
            <a:ext cx="2182112" cy="1780838"/>
          </a:xfrm>
          <a:prstGeom prst="rect">
            <a:avLst/>
          </a:prstGeom>
        </p:spPr>
      </p:pic>
      <p:sp>
        <p:nvSpPr>
          <p:cNvPr id="22" name="TextBox 21">
            <a:extLst>
              <a:ext uri="{FF2B5EF4-FFF2-40B4-BE49-F238E27FC236}">
                <a16:creationId xmlns:a16="http://schemas.microsoft.com/office/drawing/2014/main" id="{4E8A4ECA-30E2-4581-8C17-EAC1DA9E332B}"/>
              </a:ext>
            </a:extLst>
          </p:cNvPr>
          <p:cNvSpPr txBox="1"/>
          <p:nvPr/>
        </p:nvSpPr>
        <p:spPr>
          <a:xfrm>
            <a:off x="2983030" y="2537798"/>
            <a:ext cx="5917222" cy="2585323"/>
          </a:xfrm>
          <a:prstGeom prst="rect">
            <a:avLst/>
          </a:prstGeom>
          <a:noFill/>
        </p:spPr>
        <p:txBody>
          <a:bodyPr wrap="square" rtlCol="0">
            <a:spAutoFit/>
          </a:bodyPr>
          <a:lstStyle/>
          <a:p>
            <a:pPr algn="just"/>
            <a:r>
              <a:rPr lang="el" u="sng" dirty="0"/>
              <a:t>Αυτοπεποίθηση </a:t>
            </a:r>
            <a:r>
              <a:rPr lang="el" dirty="0"/>
              <a:t>. Όταν τα μέλη της οικογένειας έχουν εμπιστοσύνη στον εαυτό τους, μπορεί να βοηθήσει τις σχέσεις τους με τους άλλους. Δείχνει ότι είναι αρκετά ήρεμα και άνετα ώστε να επιτρέπουν στους άλλους να εκφράσουν τις απόψεις τους χωρίς να τους επιβάλλουν τις δικές τους απόψεις.</a:t>
            </a:r>
          </a:p>
          <a:p>
            <a:pPr algn="just"/>
            <a:r>
              <a:rPr lang="el" u="sng" dirty="0"/>
              <a:t>Πρότυπο </a:t>
            </a:r>
            <a:r>
              <a:rPr lang="el" dirty="0"/>
              <a:t>. Ενσωματώνοντας τι σημαίνει σεβασμός, το άτομο μπορεί να εμπνεύσει ο ένας τον άλλον, τους φίλους και την οικογένεια να συμπεριφέρονται επίσης με σεβασμό.</a:t>
            </a:r>
          </a:p>
        </p:txBody>
      </p:sp>
      <p:pic>
        <p:nvPicPr>
          <p:cNvPr id="5" name="Picture 4">
            <a:extLst>
              <a:ext uri="{FF2B5EF4-FFF2-40B4-BE49-F238E27FC236}">
                <a16:creationId xmlns:a16="http://schemas.microsoft.com/office/drawing/2014/main" id="{462A5996-C42E-485F-A1CC-70554D0AB5A9}"/>
              </a:ext>
            </a:extLst>
          </p:cNvPr>
          <p:cNvPicPr>
            <a:picLocks noChangeAspect="1"/>
          </p:cNvPicPr>
          <p:nvPr/>
        </p:nvPicPr>
        <p:blipFill rotWithShape="1">
          <a:blip r:embed="rId9"/>
          <a:srcRect t="34383" b="26795"/>
          <a:stretch/>
        </p:blipFill>
        <p:spPr>
          <a:xfrm>
            <a:off x="5862697" y="489608"/>
            <a:ext cx="2850862" cy="1565091"/>
          </a:xfrm>
          <a:prstGeom prst="rect">
            <a:avLst/>
          </a:prstGeom>
        </p:spPr>
      </p:pic>
      <p:pic>
        <p:nvPicPr>
          <p:cNvPr id="4" name="Picture 3">
            <a:extLst>
              <a:ext uri="{FF2B5EF4-FFF2-40B4-BE49-F238E27FC236}">
                <a16:creationId xmlns:a16="http://schemas.microsoft.com/office/drawing/2014/main" id="{D5F08FCF-DDDA-496B-9809-D17F2F5EAD7B}"/>
              </a:ext>
            </a:extLst>
          </p:cNvPr>
          <p:cNvPicPr>
            <a:picLocks noChangeAspect="1"/>
          </p:cNvPicPr>
          <p:nvPr/>
        </p:nvPicPr>
        <p:blipFill>
          <a:blip r:embed="rId10"/>
          <a:stretch>
            <a:fillRect/>
          </a:stretch>
        </p:blipFill>
        <p:spPr>
          <a:xfrm>
            <a:off x="10413192" y="128712"/>
            <a:ext cx="1511939" cy="1560711"/>
          </a:xfrm>
          <a:prstGeom prst="rect">
            <a:avLst/>
          </a:prstGeom>
        </p:spPr>
      </p:pic>
      <p:sp>
        <p:nvSpPr>
          <p:cNvPr id="6" name="TextBox 5">
            <a:extLst>
              <a:ext uri="{FF2B5EF4-FFF2-40B4-BE49-F238E27FC236}">
                <a16:creationId xmlns:a16="http://schemas.microsoft.com/office/drawing/2014/main" id="{A2A54E6A-CC25-4ED1-975E-99238E3FBED3}"/>
              </a:ext>
            </a:extLst>
          </p:cNvPr>
          <p:cNvSpPr txBox="1"/>
          <p:nvPr/>
        </p:nvSpPr>
        <p:spPr>
          <a:xfrm>
            <a:off x="9527458" y="2488109"/>
            <a:ext cx="2252166" cy="2031325"/>
          </a:xfrm>
          <a:prstGeom prst="rect">
            <a:avLst/>
          </a:prstGeom>
          <a:noFill/>
        </p:spPr>
        <p:txBody>
          <a:bodyPr wrap="square" rtlCol="0">
            <a:spAutoFit/>
          </a:bodyPr>
          <a:lstStyle/>
          <a:p>
            <a:r>
              <a:rPr lang="el" dirty="0"/>
              <a:t>Σε αυτό το ηχητικό βιβλίο θα μάθετε περισσότερα για τις διαφορές μεταξύ υγιών και ανθυγιεινών σχέσεων στην οικογένεια.</a:t>
            </a:r>
          </a:p>
        </p:txBody>
      </p:sp>
      <p:pic>
        <p:nvPicPr>
          <p:cNvPr id="3" name="Σε αυτό το ηχητικό βιβλίο θα μ (2)">
            <a:hlinkClick r:id="" action="ppaction://media"/>
            <a:extLst>
              <a:ext uri="{FF2B5EF4-FFF2-40B4-BE49-F238E27FC236}">
                <a16:creationId xmlns:a16="http://schemas.microsoft.com/office/drawing/2014/main" id="{6D00DE22-FC5D-4253-99C2-7FB767363BD9}"/>
              </a:ext>
            </a:extLst>
          </p:cNvPr>
          <p:cNvPicPr>
            <a:picLocks noChangeAspect="1"/>
          </p:cNvPicPr>
          <p:nvPr>
            <a:audioFile r:link="rId2"/>
            <p:extLst>
              <p:ext uri="{DAA4B4D4-6D71-4841-9C94-3DE7FCFB9230}">
                <p14:media xmlns:p14="http://schemas.microsoft.com/office/powerpoint/2010/main" r:embed="rId1"/>
              </p:ext>
            </p:extLst>
          </p:nvPr>
        </p:nvPicPr>
        <p:blipFill>
          <a:blip r:embed="rId11"/>
          <a:stretch>
            <a:fillRect/>
          </a:stretch>
        </p:blipFill>
        <p:spPr>
          <a:xfrm>
            <a:off x="2470318" y="4722928"/>
            <a:ext cx="487363" cy="487363"/>
          </a:xfrm>
          <a:prstGeom prst="ellipse">
            <a:avLst/>
          </a:prstGeom>
          <a:ln>
            <a:noFill/>
          </a:ln>
          <a:effectLst>
            <a:softEdge rad="112500"/>
          </a:effectLst>
        </p:spPr>
      </p:pic>
    </p:spTree>
    <p:extLst>
      <p:ext uri="{BB962C8B-B14F-4D97-AF65-F5344CB8AC3E}">
        <p14:creationId xmlns:p14="http://schemas.microsoft.com/office/powerpoint/2010/main" val="9047483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numSld="999">
                <p:cTn id="7" fill="hold" display="0">
                  <p:stCondLst>
                    <p:cond delay="indefinite"/>
                  </p:stCondLst>
                  <p:endCondLst>
                    <p:cond evt="onStopAudio" delay="0">
                      <p:tgtEl>
                        <p:sldTgt/>
                      </p:tgtEl>
                    </p:cond>
                  </p:endCondLst>
                </p:cTn>
                <p:tgtEl>
                  <p:spTgt spid="3"/>
                </p:tgtEl>
              </p:cMediaNode>
            </p:audio>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15" descr="A picture containing bandage&#10;&#10;Description automatically generated">
            <a:extLst>
              <a:ext uri="{FF2B5EF4-FFF2-40B4-BE49-F238E27FC236}">
                <a16:creationId xmlns:a16="http://schemas.microsoft.com/office/drawing/2014/main" id="{BF7BA9EC-248F-4BCD-A27B-4C0C7F9CD194}"/>
              </a:ext>
            </a:extLst>
          </p:cNvPr>
          <p:cNvPicPr>
            <a:picLocks noChangeAspect="1"/>
          </p:cNvPicPr>
          <p:nvPr/>
        </p:nvPicPr>
        <p:blipFill>
          <a:blip r:embed="rId4"/>
          <a:stretch>
            <a:fillRect/>
          </a:stretch>
        </p:blipFill>
        <p:spPr>
          <a:xfrm>
            <a:off x="53058" y="1808299"/>
            <a:ext cx="12085884" cy="3108722"/>
          </a:xfrm>
          <a:prstGeom prst="rect">
            <a:avLst/>
          </a:prstGeom>
        </p:spPr>
      </p:pic>
      <p:grpSp>
        <p:nvGrpSpPr>
          <p:cNvPr id="15" name="Group 14">
            <a:extLst>
              <a:ext uri="{FF2B5EF4-FFF2-40B4-BE49-F238E27FC236}">
                <a16:creationId xmlns:a16="http://schemas.microsoft.com/office/drawing/2014/main" id="{CA3059DD-6B11-5446-A5D8-E33A28EE1A2D}"/>
              </a:ext>
            </a:extLst>
          </p:cNvPr>
          <p:cNvGrpSpPr/>
          <p:nvPr/>
        </p:nvGrpSpPr>
        <p:grpSpPr>
          <a:xfrm>
            <a:off x="9452113" y="5974207"/>
            <a:ext cx="2739887" cy="784485"/>
            <a:chOff x="9452113" y="5974207"/>
            <a:chExt cx="2739887" cy="784485"/>
          </a:xfrm>
        </p:grpSpPr>
        <p:sp>
          <p:nvSpPr>
            <p:cNvPr id="14" name="Rounded Rectangle 13">
              <a:extLst>
                <a:ext uri="{FF2B5EF4-FFF2-40B4-BE49-F238E27FC236}">
                  <a16:creationId xmlns:a16="http://schemas.microsoft.com/office/drawing/2014/main" id="{D917E228-1EBE-F242-9D67-F9B285BDCD37}"/>
                </a:ext>
              </a:extLst>
            </p:cNvPr>
            <p:cNvSpPr/>
            <p:nvPr/>
          </p:nvSpPr>
          <p:spPr>
            <a:xfrm>
              <a:off x="9527458" y="6032090"/>
              <a:ext cx="2536724" cy="671052"/>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Picture 9">
              <a:extLst>
                <a:ext uri="{FF2B5EF4-FFF2-40B4-BE49-F238E27FC236}">
                  <a16:creationId xmlns:a16="http://schemas.microsoft.com/office/drawing/2014/main" id="{4CE509D2-F958-6640-8EFF-B4B3C0E5089E}"/>
                </a:ext>
              </a:extLst>
            </p:cNvPr>
            <p:cNvPicPr>
              <a:picLocks noChangeAspect="1"/>
            </p:cNvPicPr>
            <p:nvPr/>
          </p:nvPicPr>
          <p:blipFill>
            <a:blip r:embed="rId5"/>
            <a:stretch>
              <a:fillRect/>
            </a:stretch>
          </p:blipFill>
          <p:spPr>
            <a:xfrm>
              <a:off x="9452113" y="5974207"/>
              <a:ext cx="2739887" cy="784485"/>
            </a:xfrm>
            <a:prstGeom prst="rect">
              <a:avLst/>
            </a:prstGeom>
          </p:spPr>
        </p:pic>
      </p:grpSp>
      <p:pic>
        <p:nvPicPr>
          <p:cNvPr id="2" name="Picture 1" descr="Logo&#10;&#10;Description automatically generated">
            <a:extLst>
              <a:ext uri="{FF2B5EF4-FFF2-40B4-BE49-F238E27FC236}">
                <a16:creationId xmlns:a16="http://schemas.microsoft.com/office/drawing/2014/main" id="{918161DE-7FB4-4576-9B01-D856BCD108DF}"/>
              </a:ext>
            </a:extLst>
          </p:cNvPr>
          <p:cNvPicPr>
            <a:picLocks noChangeAspect="1"/>
          </p:cNvPicPr>
          <p:nvPr/>
        </p:nvPicPr>
        <p:blipFill>
          <a:blip r:embed="rId6"/>
          <a:stretch>
            <a:fillRect/>
          </a:stretch>
        </p:blipFill>
        <p:spPr>
          <a:xfrm>
            <a:off x="191673" y="270213"/>
            <a:ext cx="2333087" cy="600115"/>
          </a:xfrm>
          <a:prstGeom prst="rect">
            <a:avLst/>
          </a:prstGeom>
        </p:spPr>
      </p:pic>
      <p:pic>
        <p:nvPicPr>
          <p:cNvPr id="17" name="Picture 16">
            <a:extLst>
              <a:ext uri="{FF2B5EF4-FFF2-40B4-BE49-F238E27FC236}">
                <a16:creationId xmlns:a16="http://schemas.microsoft.com/office/drawing/2014/main" id="{DDA26E64-E507-4885-99E4-003AD20ACBB6}"/>
              </a:ext>
            </a:extLst>
          </p:cNvPr>
          <p:cNvPicPr>
            <a:picLocks noChangeAspect="1"/>
          </p:cNvPicPr>
          <p:nvPr/>
        </p:nvPicPr>
        <p:blipFill rotWithShape="1">
          <a:blip r:embed="rId7"/>
          <a:srcRect b="19432"/>
          <a:stretch/>
        </p:blipFill>
        <p:spPr>
          <a:xfrm>
            <a:off x="3062411" y="616757"/>
            <a:ext cx="1619764" cy="1845423"/>
          </a:xfrm>
          <a:prstGeom prst="rect">
            <a:avLst/>
          </a:prstGeom>
        </p:spPr>
      </p:pic>
      <p:pic>
        <p:nvPicPr>
          <p:cNvPr id="21" name="Picture 20">
            <a:extLst>
              <a:ext uri="{FF2B5EF4-FFF2-40B4-BE49-F238E27FC236}">
                <a16:creationId xmlns:a16="http://schemas.microsoft.com/office/drawing/2014/main" id="{A9FF9EF7-539A-417E-8BCA-EEF359836AC2}"/>
              </a:ext>
            </a:extLst>
          </p:cNvPr>
          <p:cNvPicPr>
            <a:picLocks noChangeAspect="1"/>
          </p:cNvPicPr>
          <p:nvPr/>
        </p:nvPicPr>
        <p:blipFill rotWithShape="1">
          <a:blip r:embed="rId8"/>
          <a:srcRect l="28480" t="37198" r="29119" b="38332"/>
          <a:stretch/>
        </p:blipFill>
        <p:spPr>
          <a:xfrm>
            <a:off x="515969" y="2453685"/>
            <a:ext cx="2182112" cy="1780838"/>
          </a:xfrm>
          <a:prstGeom prst="rect">
            <a:avLst/>
          </a:prstGeom>
        </p:spPr>
      </p:pic>
      <p:sp>
        <p:nvSpPr>
          <p:cNvPr id="22" name="TextBox 21">
            <a:extLst>
              <a:ext uri="{FF2B5EF4-FFF2-40B4-BE49-F238E27FC236}">
                <a16:creationId xmlns:a16="http://schemas.microsoft.com/office/drawing/2014/main" id="{4E8A4ECA-30E2-4581-8C17-EAC1DA9E332B}"/>
              </a:ext>
            </a:extLst>
          </p:cNvPr>
          <p:cNvSpPr txBox="1"/>
          <p:nvPr/>
        </p:nvSpPr>
        <p:spPr>
          <a:xfrm>
            <a:off x="2998178" y="3116062"/>
            <a:ext cx="5917222" cy="2308324"/>
          </a:xfrm>
          <a:prstGeom prst="rect">
            <a:avLst/>
          </a:prstGeom>
          <a:noFill/>
        </p:spPr>
        <p:txBody>
          <a:bodyPr wrap="square" rtlCol="0">
            <a:spAutoFit/>
          </a:bodyPr>
          <a:lstStyle/>
          <a:p>
            <a:pPr algn="just"/>
            <a:r>
              <a:rPr lang="el" b="1" dirty="0"/>
              <a:t>Ανθυγιεινές σχέσεις</a:t>
            </a:r>
          </a:p>
          <a:p>
            <a:pPr algn="just"/>
            <a:r>
              <a:rPr lang="el" dirty="0"/>
              <a:t>Οι ανθυγιεινές σχέσεις χαρακτηρίζονται από χαρακτηριστικά όπως η έλλειψη σεβασμού και ο έλεγχος. Είναι σημαντικό για τους νέους να είναι σε θέση να αναγνωρίσουν σημάδια ανθυγιεινών σχέσεων πριν αυτά κλιμακωθούν. Μερικά χαρακτηριστικά των ανθυγιεινών σχέσεων περιλαμβάνουν:</a:t>
            </a:r>
          </a:p>
          <a:p>
            <a:pPr algn="just"/>
            <a:r>
              <a:rPr lang="el" u="sng" dirty="0"/>
              <a:t>Έλεγχος </a:t>
            </a:r>
            <a:r>
              <a:rPr lang="el" dirty="0"/>
              <a:t>. Κάποιο μέλος της οικογένειας παίρνει όλες τις αποφάσεις και λέει τι να κάνει.</a:t>
            </a:r>
          </a:p>
        </p:txBody>
      </p:sp>
      <p:pic>
        <p:nvPicPr>
          <p:cNvPr id="5" name="Picture 4">
            <a:extLst>
              <a:ext uri="{FF2B5EF4-FFF2-40B4-BE49-F238E27FC236}">
                <a16:creationId xmlns:a16="http://schemas.microsoft.com/office/drawing/2014/main" id="{462A5996-C42E-485F-A1CC-70554D0AB5A9}"/>
              </a:ext>
            </a:extLst>
          </p:cNvPr>
          <p:cNvPicPr>
            <a:picLocks noChangeAspect="1"/>
          </p:cNvPicPr>
          <p:nvPr/>
        </p:nvPicPr>
        <p:blipFill rotWithShape="1">
          <a:blip r:embed="rId9"/>
          <a:srcRect t="34383" b="26795"/>
          <a:stretch/>
        </p:blipFill>
        <p:spPr>
          <a:xfrm>
            <a:off x="5862697" y="489608"/>
            <a:ext cx="2850862" cy="1565091"/>
          </a:xfrm>
          <a:prstGeom prst="rect">
            <a:avLst/>
          </a:prstGeom>
        </p:spPr>
      </p:pic>
      <p:pic>
        <p:nvPicPr>
          <p:cNvPr id="4" name="Picture 3">
            <a:extLst>
              <a:ext uri="{FF2B5EF4-FFF2-40B4-BE49-F238E27FC236}">
                <a16:creationId xmlns:a16="http://schemas.microsoft.com/office/drawing/2014/main" id="{D5F08FCF-DDDA-496B-9809-D17F2F5EAD7B}"/>
              </a:ext>
            </a:extLst>
          </p:cNvPr>
          <p:cNvPicPr>
            <a:picLocks noChangeAspect="1"/>
          </p:cNvPicPr>
          <p:nvPr/>
        </p:nvPicPr>
        <p:blipFill>
          <a:blip r:embed="rId10"/>
          <a:stretch>
            <a:fillRect/>
          </a:stretch>
        </p:blipFill>
        <p:spPr>
          <a:xfrm>
            <a:off x="10413192" y="128712"/>
            <a:ext cx="1511939" cy="1560711"/>
          </a:xfrm>
          <a:prstGeom prst="rect">
            <a:avLst/>
          </a:prstGeom>
        </p:spPr>
      </p:pic>
      <p:sp>
        <p:nvSpPr>
          <p:cNvPr id="6" name="TextBox 5">
            <a:extLst>
              <a:ext uri="{FF2B5EF4-FFF2-40B4-BE49-F238E27FC236}">
                <a16:creationId xmlns:a16="http://schemas.microsoft.com/office/drawing/2014/main" id="{A2A54E6A-CC25-4ED1-975E-99238E3FBED3}"/>
              </a:ext>
            </a:extLst>
          </p:cNvPr>
          <p:cNvSpPr txBox="1"/>
          <p:nvPr/>
        </p:nvSpPr>
        <p:spPr>
          <a:xfrm>
            <a:off x="9527458" y="2488109"/>
            <a:ext cx="2252166" cy="2031325"/>
          </a:xfrm>
          <a:prstGeom prst="rect">
            <a:avLst/>
          </a:prstGeom>
          <a:noFill/>
        </p:spPr>
        <p:txBody>
          <a:bodyPr wrap="square" rtlCol="0">
            <a:spAutoFit/>
          </a:bodyPr>
          <a:lstStyle/>
          <a:p>
            <a:r>
              <a:rPr lang="el" dirty="0"/>
              <a:t>Σε αυτό το ηχητικό βιβλίο θα μάθετε περισσότερα για τις διαφορές μεταξύ υγιών και ανθυγιεινών σχέσεων στην οικογένεια.</a:t>
            </a:r>
          </a:p>
        </p:txBody>
      </p:sp>
      <p:pic>
        <p:nvPicPr>
          <p:cNvPr id="3" name="Σε αυτό το ηχητικό βιβλίο θα μ (3)">
            <a:hlinkClick r:id="" action="ppaction://media"/>
            <a:extLst>
              <a:ext uri="{FF2B5EF4-FFF2-40B4-BE49-F238E27FC236}">
                <a16:creationId xmlns:a16="http://schemas.microsoft.com/office/drawing/2014/main" id="{E86BEEBF-6CC3-4280-9079-CFEFAE7113D2}"/>
              </a:ext>
            </a:extLst>
          </p:cNvPr>
          <p:cNvPicPr>
            <a:picLocks noChangeAspect="1"/>
          </p:cNvPicPr>
          <p:nvPr>
            <a:audioFile r:link="rId2"/>
            <p:extLst>
              <p:ext uri="{DAA4B4D4-6D71-4841-9C94-3DE7FCFB9230}">
                <p14:media xmlns:p14="http://schemas.microsoft.com/office/powerpoint/2010/main" r:embed="rId1"/>
              </p:ext>
            </p:extLst>
          </p:nvPr>
        </p:nvPicPr>
        <p:blipFill>
          <a:blip r:embed="rId11"/>
          <a:stretch>
            <a:fillRect/>
          </a:stretch>
        </p:blipFill>
        <p:spPr>
          <a:xfrm>
            <a:off x="2454399" y="4883149"/>
            <a:ext cx="487363" cy="487363"/>
          </a:xfrm>
          <a:prstGeom prst="ellipse">
            <a:avLst/>
          </a:prstGeom>
          <a:ln>
            <a:noFill/>
          </a:ln>
          <a:effectLst>
            <a:softEdge rad="112500"/>
          </a:effectLst>
        </p:spPr>
      </p:pic>
    </p:spTree>
    <p:extLst>
      <p:ext uri="{BB962C8B-B14F-4D97-AF65-F5344CB8AC3E}">
        <p14:creationId xmlns:p14="http://schemas.microsoft.com/office/powerpoint/2010/main" val="29024279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numSld="999">
                <p:cTn id="7" fill="hold" display="0">
                  <p:stCondLst>
                    <p:cond delay="indefinite"/>
                  </p:stCondLst>
                  <p:endCondLst>
                    <p:cond evt="onStopAudio" delay="0">
                      <p:tgtEl>
                        <p:sldTgt/>
                      </p:tgtEl>
                    </p:cond>
                  </p:endCondLst>
                </p:cTn>
                <p:tgtEl>
                  <p:spTgt spid="3"/>
                </p:tgtEl>
              </p:cMediaNode>
            </p:audio>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15" descr="A picture containing bandage&#10;&#10;Description automatically generated">
            <a:extLst>
              <a:ext uri="{FF2B5EF4-FFF2-40B4-BE49-F238E27FC236}">
                <a16:creationId xmlns:a16="http://schemas.microsoft.com/office/drawing/2014/main" id="{BF7BA9EC-248F-4BCD-A27B-4C0C7F9CD194}"/>
              </a:ext>
            </a:extLst>
          </p:cNvPr>
          <p:cNvPicPr>
            <a:picLocks noChangeAspect="1"/>
          </p:cNvPicPr>
          <p:nvPr/>
        </p:nvPicPr>
        <p:blipFill>
          <a:blip r:embed="rId4"/>
          <a:stretch>
            <a:fillRect/>
          </a:stretch>
        </p:blipFill>
        <p:spPr>
          <a:xfrm>
            <a:off x="53058" y="1808299"/>
            <a:ext cx="12085884" cy="3108722"/>
          </a:xfrm>
          <a:prstGeom prst="rect">
            <a:avLst/>
          </a:prstGeom>
        </p:spPr>
      </p:pic>
      <p:grpSp>
        <p:nvGrpSpPr>
          <p:cNvPr id="15" name="Group 14">
            <a:extLst>
              <a:ext uri="{FF2B5EF4-FFF2-40B4-BE49-F238E27FC236}">
                <a16:creationId xmlns:a16="http://schemas.microsoft.com/office/drawing/2014/main" id="{CA3059DD-6B11-5446-A5D8-E33A28EE1A2D}"/>
              </a:ext>
            </a:extLst>
          </p:cNvPr>
          <p:cNvGrpSpPr/>
          <p:nvPr/>
        </p:nvGrpSpPr>
        <p:grpSpPr>
          <a:xfrm>
            <a:off x="9452113" y="5974207"/>
            <a:ext cx="2739887" cy="784485"/>
            <a:chOff x="9452113" y="5974207"/>
            <a:chExt cx="2739887" cy="784485"/>
          </a:xfrm>
        </p:grpSpPr>
        <p:sp>
          <p:nvSpPr>
            <p:cNvPr id="14" name="Rounded Rectangle 13">
              <a:extLst>
                <a:ext uri="{FF2B5EF4-FFF2-40B4-BE49-F238E27FC236}">
                  <a16:creationId xmlns:a16="http://schemas.microsoft.com/office/drawing/2014/main" id="{D917E228-1EBE-F242-9D67-F9B285BDCD37}"/>
                </a:ext>
              </a:extLst>
            </p:cNvPr>
            <p:cNvSpPr/>
            <p:nvPr/>
          </p:nvSpPr>
          <p:spPr>
            <a:xfrm>
              <a:off x="9527458" y="6032090"/>
              <a:ext cx="2536724" cy="671052"/>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Picture 9">
              <a:extLst>
                <a:ext uri="{FF2B5EF4-FFF2-40B4-BE49-F238E27FC236}">
                  <a16:creationId xmlns:a16="http://schemas.microsoft.com/office/drawing/2014/main" id="{4CE509D2-F958-6640-8EFF-B4B3C0E5089E}"/>
                </a:ext>
              </a:extLst>
            </p:cNvPr>
            <p:cNvPicPr>
              <a:picLocks noChangeAspect="1"/>
            </p:cNvPicPr>
            <p:nvPr/>
          </p:nvPicPr>
          <p:blipFill>
            <a:blip r:embed="rId5"/>
            <a:stretch>
              <a:fillRect/>
            </a:stretch>
          </p:blipFill>
          <p:spPr>
            <a:xfrm>
              <a:off x="9452113" y="5974207"/>
              <a:ext cx="2739887" cy="784485"/>
            </a:xfrm>
            <a:prstGeom prst="rect">
              <a:avLst/>
            </a:prstGeom>
          </p:spPr>
        </p:pic>
      </p:grpSp>
      <p:pic>
        <p:nvPicPr>
          <p:cNvPr id="2" name="Picture 1" descr="Logo&#10;&#10;Description automatically generated">
            <a:extLst>
              <a:ext uri="{FF2B5EF4-FFF2-40B4-BE49-F238E27FC236}">
                <a16:creationId xmlns:a16="http://schemas.microsoft.com/office/drawing/2014/main" id="{918161DE-7FB4-4576-9B01-D856BCD108DF}"/>
              </a:ext>
            </a:extLst>
          </p:cNvPr>
          <p:cNvPicPr>
            <a:picLocks noChangeAspect="1"/>
          </p:cNvPicPr>
          <p:nvPr/>
        </p:nvPicPr>
        <p:blipFill>
          <a:blip r:embed="rId6"/>
          <a:stretch>
            <a:fillRect/>
          </a:stretch>
        </p:blipFill>
        <p:spPr>
          <a:xfrm>
            <a:off x="191673" y="270213"/>
            <a:ext cx="2333087" cy="600115"/>
          </a:xfrm>
          <a:prstGeom prst="rect">
            <a:avLst/>
          </a:prstGeom>
        </p:spPr>
      </p:pic>
      <p:pic>
        <p:nvPicPr>
          <p:cNvPr id="17" name="Picture 16">
            <a:extLst>
              <a:ext uri="{FF2B5EF4-FFF2-40B4-BE49-F238E27FC236}">
                <a16:creationId xmlns:a16="http://schemas.microsoft.com/office/drawing/2014/main" id="{DDA26E64-E507-4885-99E4-003AD20ACBB6}"/>
              </a:ext>
            </a:extLst>
          </p:cNvPr>
          <p:cNvPicPr>
            <a:picLocks noChangeAspect="1"/>
          </p:cNvPicPr>
          <p:nvPr/>
        </p:nvPicPr>
        <p:blipFill rotWithShape="1">
          <a:blip r:embed="rId7"/>
          <a:srcRect b="19432"/>
          <a:stretch/>
        </p:blipFill>
        <p:spPr>
          <a:xfrm>
            <a:off x="3062411" y="616757"/>
            <a:ext cx="1619764" cy="1845423"/>
          </a:xfrm>
          <a:prstGeom prst="rect">
            <a:avLst/>
          </a:prstGeom>
        </p:spPr>
      </p:pic>
      <p:pic>
        <p:nvPicPr>
          <p:cNvPr id="21" name="Picture 20">
            <a:extLst>
              <a:ext uri="{FF2B5EF4-FFF2-40B4-BE49-F238E27FC236}">
                <a16:creationId xmlns:a16="http://schemas.microsoft.com/office/drawing/2014/main" id="{A9FF9EF7-539A-417E-8BCA-EEF359836AC2}"/>
              </a:ext>
            </a:extLst>
          </p:cNvPr>
          <p:cNvPicPr>
            <a:picLocks noChangeAspect="1"/>
          </p:cNvPicPr>
          <p:nvPr/>
        </p:nvPicPr>
        <p:blipFill rotWithShape="1">
          <a:blip r:embed="rId8"/>
          <a:srcRect l="28480" t="37198" r="29119" b="38332"/>
          <a:stretch/>
        </p:blipFill>
        <p:spPr>
          <a:xfrm>
            <a:off x="515969" y="2453685"/>
            <a:ext cx="2182112" cy="1780838"/>
          </a:xfrm>
          <a:prstGeom prst="rect">
            <a:avLst/>
          </a:prstGeom>
        </p:spPr>
      </p:pic>
      <p:sp>
        <p:nvSpPr>
          <p:cNvPr id="22" name="TextBox 21">
            <a:extLst>
              <a:ext uri="{FF2B5EF4-FFF2-40B4-BE49-F238E27FC236}">
                <a16:creationId xmlns:a16="http://schemas.microsoft.com/office/drawing/2014/main" id="{4E8A4ECA-30E2-4581-8C17-EAC1DA9E332B}"/>
              </a:ext>
            </a:extLst>
          </p:cNvPr>
          <p:cNvSpPr txBox="1"/>
          <p:nvPr/>
        </p:nvSpPr>
        <p:spPr>
          <a:xfrm>
            <a:off x="2998178" y="2608697"/>
            <a:ext cx="5917222" cy="2308324"/>
          </a:xfrm>
          <a:prstGeom prst="rect">
            <a:avLst/>
          </a:prstGeom>
          <a:noFill/>
        </p:spPr>
        <p:txBody>
          <a:bodyPr wrap="square" rtlCol="0">
            <a:spAutoFit/>
          </a:bodyPr>
          <a:lstStyle/>
          <a:p>
            <a:pPr algn="just"/>
            <a:r>
              <a:rPr lang="el" u="sng" dirty="0"/>
              <a:t>Εχθρότητα </a:t>
            </a:r>
            <a:r>
              <a:rPr lang="el" dirty="0"/>
              <a:t>. Μερικά από τα μέλη της οικογένειας επιλέγουν έναν καυγά με τα άλλα μέλη της οικογένειας ή ανταγωνίζονται. Αυτό μπορεί να οδηγήσει σε κάποια από τα μέλη της οικογένειας να αλλάξουν τη </a:t>
            </a:r>
            <a:r>
              <a:rPr lang="el" dirty="0" err="1"/>
              <a:t>συμπεριφορά τους </a:t>
            </a:r>
            <a:r>
              <a:rPr lang="el" dirty="0"/>
              <a:t>για να αποφύγουν την αναστάτωση του άλλου.</a:t>
            </a:r>
          </a:p>
          <a:p>
            <a:pPr algn="just"/>
            <a:r>
              <a:rPr lang="en-US" u="sng" dirty="0"/>
              <a:t>A</a:t>
            </a:r>
            <a:r>
              <a:rPr lang="el" u="sng" dirty="0"/>
              <a:t>σέβεια </a:t>
            </a:r>
            <a:r>
              <a:rPr lang="el" dirty="0"/>
              <a:t>. Μερικά μέλη της οικογένειας κοροϊδεύουν τις απόψεις και τα ενδιαφέροντα των άλλων μελών της οικογένειας ή καταστρέφουν κάτι που τους ανήκει.</a:t>
            </a:r>
          </a:p>
        </p:txBody>
      </p:sp>
      <p:pic>
        <p:nvPicPr>
          <p:cNvPr id="5" name="Picture 4">
            <a:extLst>
              <a:ext uri="{FF2B5EF4-FFF2-40B4-BE49-F238E27FC236}">
                <a16:creationId xmlns:a16="http://schemas.microsoft.com/office/drawing/2014/main" id="{462A5996-C42E-485F-A1CC-70554D0AB5A9}"/>
              </a:ext>
            </a:extLst>
          </p:cNvPr>
          <p:cNvPicPr>
            <a:picLocks noChangeAspect="1"/>
          </p:cNvPicPr>
          <p:nvPr/>
        </p:nvPicPr>
        <p:blipFill rotWithShape="1">
          <a:blip r:embed="rId9"/>
          <a:srcRect t="34383" b="26795"/>
          <a:stretch/>
        </p:blipFill>
        <p:spPr>
          <a:xfrm>
            <a:off x="5862697" y="489608"/>
            <a:ext cx="2850862" cy="1565091"/>
          </a:xfrm>
          <a:prstGeom prst="rect">
            <a:avLst/>
          </a:prstGeom>
        </p:spPr>
      </p:pic>
      <p:pic>
        <p:nvPicPr>
          <p:cNvPr id="4" name="Picture 3">
            <a:extLst>
              <a:ext uri="{FF2B5EF4-FFF2-40B4-BE49-F238E27FC236}">
                <a16:creationId xmlns:a16="http://schemas.microsoft.com/office/drawing/2014/main" id="{D5F08FCF-DDDA-496B-9809-D17F2F5EAD7B}"/>
              </a:ext>
            </a:extLst>
          </p:cNvPr>
          <p:cNvPicPr>
            <a:picLocks noChangeAspect="1"/>
          </p:cNvPicPr>
          <p:nvPr/>
        </p:nvPicPr>
        <p:blipFill>
          <a:blip r:embed="rId10"/>
          <a:stretch>
            <a:fillRect/>
          </a:stretch>
        </p:blipFill>
        <p:spPr>
          <a:xfrm>
            <a:off x="10413192" y="128712"/>
            <a:ext cx="1511939" cy="1560711"/>
          </a:xfrm>
          <a:prstGeom prst="rect">
            <a:avLst/>
          </a:prstGeom>
        </p:spPr>
      </p:pic>
      <p:sp>
        <p:nvSpPr>
          <p:cNvPr id="6" name="TextBox 5">
            <a:extLst>
              <a:ext uri="{FF2B5EF4-FFF2-40B4-BE49-F238E27FC236}">
                <a16:creationId xmlns:a16="http://schemas.microsoft.com/office/drawing/2014/main" id="{A2A54E6A-CC25-4ED1-975E-99238E3FBED3}"/>
              </a:ext>
            </a:extLst>
          </p:cNvPr>
          <p:cNvSpPr txBox="1"/>
          <p:nvPr/>
        </p:nvSpPr>
        <p:spPr>
          <a:xfrm>
            <a:off x="9527458" y="2488109"/>
            <a:ext cx="2252166" cy="2031325"/>
          </a:xfrm>
          <a:prstGeom prst="rect">
            <a:avLst/>
          </a:prstGeom>
          <a:noFill/>
        </p:spPr>
        <p:txBody>
          <a:bodyPr wrap="square" rtlCol="0">
            <a:spAutoFit/>
          </a:bodyPr>
          <a:lstStyle/>
          <a:p>
            <a:r>
              <a:rPr lang="el" dirty="0"/>
              <a:t>Σε αυτό το ηχητικό βιβλίο θα μάθετε περισσότερα για τις διαφορές μεταξύ υγιών και ανθυγιεινών σχέσεων στην οικογένεια.</a:t>
            </a:r>
          </a:p>
        </p:txBody>
      </p:sp>
      <p:pic>
        <p:nvPicPr>
          <p:cNvPr id="3" name="Σε αυτό το ηχητικό βιβλίο θα μ (4)">
            <a:hlinkClick r:id="" action="ppaction://media"/>
            <a:extLst>
              <a:ext uri="{FF2B5EF4-FFF2-40B4-BE49-F238E27FC236}">
                <a16:creationId xmlns:a16="http://schemas.microsoft.com/office/drawing/2014/main" id="{60943B2D-5148-4736-B0A9-70970150A708}"/>
              </a:ext>
            </a:extLst>
          </p:cNvPr>
          <p:cNvPicPr>
            <a:picLocks noChangeAspect="1"/>
          </p:cNvPicPr>
          <p:nvPr>
            <a:audioFile r:link="rId2"/>
            <p:extLst>
              <p:ext uri="{DAA4B4D4-6D71-4841-9C94-3DE7FCFB9230}">
                <p14:media xmlns:p14="http://schemas.microsoft.com/office/powerpoint/2010/main" r:embed="rId1"/>
              </p:ext>
            </p:extLst>
          </p:nvPr>
        </p:nvPicPr>
        <p:blipFill>
          <a:blip r:embed="rId11"/>
          <a:stretch>
            <a:fillRect/>
          </a:stretch>
        </p:blipFill>
        <p:spPr>
          <a:xfrm>
            <a:off x="2500913" y="4503270"/>
            <a:ext cx="487363" cy="487363"/>
          </a:xfrm>
          <a:prstGeom prst="ellipse">
            <a:avLst/>
          </a:prstGeom>
          <a:ln>
            <a:noFill/>
          </a:ln>
          <a:effectLst>
            <a:softEdge rad="112500"/>
          </a:effectLst>
        </p:spPr>
      </p:pic>
    </p:spTree>
    <p:extLst>
      <p:ext uri="{BB962C8B-B14F-4D97-AF65-F5344CB8AC3E}">
        <p14:creationId xmlns:p14="http://schemas.microsoft.com/office/powerpoint/2010/main" val="8017079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numSld="999">
                <p:cTn id="7" fill="hold" display="0">
                  <p:stCondLst>
                    <p:cond delay="indefinite"/>
                  </p:stCondLst>
                  <p:endCondLst>
                    <p:cond evt="onStopAudio" delay="0">
                      <p:tgtEl>
                        <p:sldTgt/>
                      </p:tgtEl>
                    </p:cond>
                  </p:endCondLst>
                </p:cTn>
                <p:tgtEl>
                  <p:spTgt spid="3"/>
                </p:tgtEl>
              </p:cMediaNode>
            </p:audio>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15" descr="A picture containing bandage&#10;&#10;Description automatically generated">
            <a:extLst>
              <a:ext uri="{FF2B5EF4-FFF2-40B4-BE49-F238E27FC236}">
                <a16:creationId xmlns:a16="http://schemas.microsoft.com/office/drawing/2014/main" id="{BF7BA9EC-248F-4BCD-A27B-4C0C7F9CD194}"/>
              </a:ext>
            </a:extLst>
          </p:cNvPr>
          <p:cNvPicPr>
            <a:picLocks noChangeAspect="1"/>
          </p:cNvPicPr>
          <p:nvPr/>
        </p:nvPicPr>
        <p:blipFill>
          <a:blip r:embed="rId4"/>
          <a:stretch>
            <a:fillRect/>
          </a:stretch>
        </p:blipFill>
        <p:spPr>
          <a:xfrm>
            <a:off x="53058" y="1808299"/>
            <a:ext cx="12085884" cy="3108722"/>
          </a:xfrm>
          <a:prstGeom prst="rect">
            <a:avLst/>
          </a:prstGeom>
        </p:spPr>
      </p:pic>
      <p:grpSp>
        <p:nvGrpSpPr>
          <p:cNvPr id="15" name="Group 14">
            <a:extLst>
              <a:ext uri="{FF2B5EF4-FFF2-40B4-BE49-F238E27FC236}">
                <a16:creationId xmlns:a16="http://schemas.microsoft.com/office/drawing/2014/main" id="{CA3059DD-6B11-5446-A5D8-E33A28EE1A2D}"/>
              </a:ext>
            </a:extLst>
          </p:cNvPr>
          <p:cNvGrpSpPr/>
          <p:nvPr/>
        </p:nvGrpSpPr>
        <p:grpSpPr>
          <a:xfrm>
            <a:off x="9452113" y="5974207"/>
            <a:ext cx="2739887" cy="784485"/>
            <a:chOff x="9452113" y="5974207"/>
            <a:chExt cx="2739887" cy="784485"/>
          </a:xfrm>
        </p:grpSpPr>
        <p:sp>
          <p:nvSpPr>
            <p:cNvPr id="14" name="Rounded Rectangle 13">
              <a:extLst>
                <a:ext uri="{FF2B5EF4-FFF2-40B4-BE49-F238E27FC236}">
                  <a16:creationId xmlns:a16="http://schemas.microsoft.com/office/drawing/2014/main" id="{D917E228-1EBE-F242-9D67-F9B285BDCD37}"/>
                </a:ext>
              </a:extLst>
            </p:cNvPr>
            <p:cNvSpPr/>
            <p:nvPr/>
          </p:nvSpPr>
          <p:spPr>
            <a:xfrm>
              <a:off x="9527458" y="6032090"/>
              <a:ext cx="2536724" cy="671052"/>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Picture 9">
              <a:extLst>
                <a:ext uri="{FF2B5EF4-FFF2-40B4-BE49-F238E27FC236}">
                  <a16:creationId xmlns:a16="http://schemas.microsoft.com/office/drawing/2014/main" id="{4CE509D2-F958-6640-8EFF-B4B3C0E5089E}"/>
                </a:ext>
              </a:extLst>
            </p:cNvPr>
            <p:cNvPicPr>
              <a:picLocks noChangeAspect="1"/>
            </p:cNvPicPr>
            <p:nvPr/>
          </p:nvPicPr>
          <p:blipFill>
            <a:blip r:embed="rId5"/>
            <a:stretch>
              <a:fillRect/>
            </a:stretch>
          </p:blipFill>
          <p:spPr>
            <a:xfrm>
              <a:off x="9452113" y="5974207"/>
              <a:ext cx="2739887" cy="784485"/>
            </a:xfrm>
            <a:prstGeom prst="rect">
              <a:avLst/>
            </a:prstGeom>
          </p:spPr>
        </p:pic>
      </p:grpSp>
      <p:pic>
        <p:nvPicPr>
          <p:cNvPr id="2" name="Picture 1" descr="Logo&#10;&#10;Description automatically generated">
            <a:extLst>
              <a:ext uri="{FF2B5EF4-FFF2-40B4-BE49-F238E27FC236}">
                <a16:creationId xmlns:a16="http://schemas.microsoft.com/office/drawing/2014/main" id="{918161DE-7FB4-4576-9B01-D856BCD108DF}"/>
              </a:ext>
            </a:extLst>
          </p:cNvPr>
          <p:cNvPicPr>
            <a:picLocks noChangeAspect="1"/>
          </p:cNvPicPr>
          <p:nvPr/>
        </p:nvPicPr>
        <p:blipFill>
          <a:blip r:embed="rId6"/>
          <a:stretch>
            <a:fillRect/>
          </a:stretch>
        </p:blipFill>
        <p:spPr>
          <a:xfrm>
            <a:off x="191673" y="270213"/>
            <a:ext cx="2333087" cy="600115"/>
          </a:xfrm>
          <a:prstGeom prst="rect">
            <a:avLst/>
          </a:prstGeom>
        </p:spPr>
      </p:pic>
      <p:pic>
        <p:nvPicPr>
          <p:cNvPr id="17" name="Picture 16">
            <a:extLst>
              <a:ext uri="{FF2B5EF4-FFF2-40B4-BE49-F238E27FC236}">
                <a16:creationId xmlns:a16="http://schemas.microsoft.com/office/drawing/2014/main" id="{DDA26E64-E507-4885-99E4-003AD20ACBB6}"/>
              </a:ext>
            </a:extLst>
          </p:cNvPr>
          <p:cNvPicPr>
            <a:picLocks noChangeAspect="1"/>
          </p:cNvPicPr>
          <p:nvPr/>
        </p:nvPicPr>
        <p:blipFill rotWithShape="1">
          <a:blip r:embed="rId7"/>
          <a:srcRect b="19432"/>
          <a:stretch/>
        </p:blipFill>
        <p:spPr>
          <a:xfrm>
            <a:off x="3062411" y="616757"/>
            <a:ext cx="1619764" cy="1845423"/>
          </a:xfrm>
          <a:prstGeom prst="rect">
            <a:avLst/>
          </a:prstGeom>
        </p:spPr>
      </p:pic>
      <p:pic>
        <p:nvPicPr>
          <p:cNvPr id="21" name="Picture 20">
            <a:extLst>
              <a:ext uri="{FF2B5EF4-FFF2-40B4-BE49-F238E27FC236}">
                <a16:creationId xmlns:a16="http://schemas.microsoft.com/office/drawing/2014/main" id="{A9FF9EF7-539A-417E-8BCA-EEF359836AC2}"/>
              </a:ext>
            </a:extLst>
          </p:cNvPr>
          <p:cNvPicPr>
            <a:picLocks noChangeAspect="1"/>
          </p:cNvPicPr>
          <p:nvPr/>
        </p:nvPicPr>
        <p:blipFill rotWithShape="1">
          <a:blip r:embed="rId8"/>
          <a:srcRect l="28480" t="37198" r="29119" b="38332"/>
          <a:stretch/>
        </p:blipFill>
        <p:spPr>
          <a:xfrm>
            <a:off x="515969" y="2453685"/>
            <a:ext cx="2182112" cy="1780838"/>
          </a:xfrm>
          <a:prstGeom prst="rect">
            <a:avLst/>
          </a:prstGeom>
        </p:spPr>
      </p:pic>
      <p:sp>
        <p:nvSpPr>
          <p:cNvPr id="22" name="TextBox 21">
            <a:extLst>
              <a:ext uri="{FF2B5EF4-FFF2-40B4-BE49-F238E27FC236}">
                <a16:creationId xmlns:a16="http://schemas.microsoft.com/office/drawing/2014/main" id="{4E8A4ECA-30E2-4581-8C17-EAC1DA9E332B}"/>
              </a:ext>
            </a:extLst>
          </p:cNvPr>
          <p:cNvSpPr txBox="1"/>
          <p:nvPr/>
        </p:nvSpPr>
        <p:spPr>
          <a:xfrm>
            <a:off x="2998178" y="2641495"/>
            <a:ext cx="5917222" cy="1754326"/>
          </a:xfrm>
          <a:prstGeom prst="rect">
            <a:avLst/>
          </a:prstGeom>
          <a:noFill/>
        </p:spPr>
        <p:txBody>
          <a:bodyPr wrap="square" rtlCol="0">
            <a:spAutoFit/>
          </a:bodyPr>
          <a:lstStyle/>
          <a:p>
            <a:pPr algn="just"/>
            <a:r>
              <a:rPr lang="el" u="sng" dirty="0"/>
              <a:t>Εκφοβισμός </a:t>
            </a:r>
            <a:r>
              <a:rPr lang="el" dirty="0"/>
              <a:t>. Μερικά από τα μέλη της οικογένειας προσπαθούν να ελέγξουν πτυχές της ζωής του άλλου κάνοντας τα άλλα μέλη της οικογένειας φοβισμένα ή δειλά.</a:t>
            </a:r>
          </a:p>
          <a:p>
            <a:pPr algn="just"/>
            <a:r>
              <a:rPr lang="el" u="sng" dirty="0"/>
              <a:t>Σωματική βία </a:t>
            </a:r>
            <a:r>
              <a:rPr lang="el" dirty="0"/>
              <a:t>. Μερικά από τα μέλη της οικογένειας χρησιμοποιούν </a:t>
            </a:r>
            <a:r>
              <a:rPr lang="el-GR" dirty="0"/>
              <a:t>σωματική βία</a:t>
            </a:r>
            <a:r>
              <a:rPr lang="el" dirty="0"/>
              <a:t> για να γίνει αυτο που θέλουν. (όπως χτυπήματα, χαστούκια, αρπαγές ή σπρωξιές).</a:t>
            </a:r>
          </a:p>
        </p:txBody>
      </p:sp>
      <p:pic>
        <p:nvPicPr>
          <p:cNvPr id="5" name="Picture 4">
            <a:extLst>
              <a:ext uri="{FF2B5EF4-FFF2-40B4-BE49-F238E27FC236}">
                <a16:creationId xmlns:a16="http://schemas.microsoft.com/office/drawing/2014/main" id="{462A5996-C42E-485F-A1CC-70554D0AB5A9}"/>
              </a:ext>
            </a:extLst>
          </p:cNvPr>
          <p:cNvPicPr>
            <a:picLocks noChangeAspect="1"/>
          </p:cNvPicPr>
          <p:nvPr/>
        </p:nvPicPr>
        <p:blipFill rotWithShape="1">
          <a:blip r:embed="rId9"/>
          <a:srcRect t="34383" b="26795"/>
          <a:stretch/>
        </p:blipFill>
        <p:spPr>
          <a:xfrm>
            <a:off x="5862697" y="489608"/>
            <a:ext cx="2850862" cy="1565091"/>
          </a:xfrm>
          <a:prstGeom prst="rect">
            <a:avLst/>
          </a:prstGeom>
        </p:spPr>
      </p:pic>
      <p:pic>
        <p:nvPicPr>
          <p:cNvPr id="4" name="Picture 3">
            <a:extLst>
              <a:ext uri="{FF2B5EF4-FFF2-40B4-BE49-F238E27FC236}">
                <a16:creationId xmlns:a16="http://schemas.microsoft.com/office/drawing/2014/main" id="{D5F08FCF-DDDA-496B-9809-D17F2F5EAD7B}"/>
              </a:ext>
            </a:extLst>
          </p:cNvPr>
          <p:cNvPicPr>
            <a:picLocks noChangeAspect="1"/>
          </p:cNvPicPr>
          <p:nvPr/>
        </p:nvPicPr>
        <p:blipFill>
          <a:blip r:embed="rId10"/>
          <a:stretch>
            <a:fillRect/>
          </a:stretch>
        </p:blipFill>
        <p:spPr>
          <a:xfrm>
            <a:off x="10413192" y="128712"/>
            <a:ext cx="1511939" cy="1560711"/>
          </a:xfrm>
          <a:prstGeom prst="rect">
            <a:avLst/>
          </a:prstGeom>
        </p:spPr>
      </p:pic>
      <p:sp>
        <p:nvSpPr>
          <p:cNvPr id="6" name="TextBox 5">
            <a:extLst>
              <a:ext uri="{FF2B5EF4-FFF2-40B4-BE49-F238E27FC236}">
                <a16:creationId xmlns:a16="http://schemas.microsoft.com/office/drawing/2014/main" id="{A2A54E6A-CC25-4ED1-975E-99238E3FBED3}"/>
              </a:ext>
            </a:extLst>
          </p:cNvPr>
          <p:cNvSpPr txBox="1"/>
          <p:nvPr/>
        </p:nvSpPr>
        <p:spPr>
          <a:xfrm>
            <a:off x="9527458" y="2488109"/>
            <a:ext cx="2252166" cy="2031325"/>
          </a:xfrm>
          <a:prstGeom prst="rect">
            <a:avLst/>
          </a:prstGeom>
          <a:noFill/>
        </p:spPr>
        <p:txBody>
          <a:bodyPr wrap="square" rtlCol="0">
            <a:spAutoFit/>
          </a:bodyPr>
          <a:lstStyle/>
          <a:p>
            <a:r>
              <a:rPr lang="el" dirty="0"/>
              <a:t>Σε αυτό το ηχητικό βιβλίο θα μάθετε περισσότερα για τις διαφορές μεταξύ υγιών και ανθυγιεινών σχέσεων στην οικογένεια.</a:t>
            </a:r>
          </a:p>
        </p:txBody>
      </p:sp>
      <p:pic>
        <p:nvPicPr>
          <p:cNvPr id="3" name="Σε αυτό το ηχητικό βιβλίο θα μ (5)">
            <a:hlinkClick r:id="" action="ppaction://media"/>
            <a:extLst>
              <a:ext uri="{FF2B5EF4-FFF2-40B4-BE49-F238E27FC236}">
                <a16:creationId xmlns:a16="http://schemas.microsoft.com/office/drawing/2014/main" id="{21DD77E8-0601-4D6B-804C-091949D438B7}"/>
              </a:ext>
            </a:extLst>
          </p:cNvPr>
          <p:cNvPicPr>
            <a:picLocks noChangeAspect="1"/>
          </p:cNvPicPr>
          <p:nvPr>
            <a:audioFile r:link="rId2"/>
            <p:extLst>
              <p:ext uri="{DAA4B4D4-6D71-4841-9C94-3DE7FCFB9230}">
                <p14:media xmlns:p14="http://schemas.microsoft.com/office/powerpoint/2010/main" r:embed="rId1"/>
              </p:ext>
            </p:extLst>
          </p:nvPr>
        </p:nvPicPr>
        <p:blipFill>
          <a:blip r:embed="rId11"/>
          <a:stretch>
            <a:fillRect/>
          </a:stretch>
        </p:blipFill>
        <p:spPr>
          <a:xfrm>
            <a:off x="2675140" y="4327999"/>
            <a:ext cx="487363" cy="487363"/>
          </a:xfrm>
          <a:prstGeom prst="ellipse">
            <a:avLst/>
          </a:prstGeom>
          <a:ln>
            <a:noFill/>
          </a:ln>
          <a:effectLst>
            <a:softEdge rad="112500"/>
          </a:effectLst>
        </p:spPr>
      </p:pic>
    </p:spTree>
    <p:extLst>
      <p:ext uri="{BB962C8B-B14F-4D97-AF65-F5344CB8AC3E}">
        <p14:creationId xmlns:p14="http://schemas.microsoft.com/office/powerpoint/2010/main" val="19571453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numSld="999">
                <p:cTn id="7" fill="hold" display="0">
                  <p:stCondLst>
                    <p:cond delay="indefinite"/>
                  </p:stCondLst>
                  <p:endCondLst>
                    <p:cond evt="onStopAudio" delay="0">
                      <p:tgtEl>
                        <p:sldTgt/>
                      </p:tgtEl>
                    </p:cond>
                  </p:endCondLst>
                </p:cTn>
                <p:tgtEl>
                  <p:spTgt spid="3"/>
                </p:tgtEl>
              </p:cMediaNode>
            </p:audio>
          </p:childTnLst>
        </p:cTn>
      </p:par>
    </p:tnLst>
  </p:timing>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1D9A78"/>
      </a:accent1>
      <a:accent2>
        <a:srgbClr val="8BC145"/>
      </a:accent2>
      <a:accent3>
        <a:srgbClr val="36AFCE"/>
      </a:accent3>
      <a:accent4>
        <a:srgbClr val="1D6FA9"/>
      </a:accent4>
      <a:accent5>
        <a:srgbClr val="B74919"/>
      </a:accent5>
      <a:accent6>
        <a:srgbClr val="F19D19"/>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AE6F2518-B084-4896-AF52-66CC2144AA26}"/>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2300</TotalTime>
  <Words>806</Words>
  <Application>Microsoft Office PowerPoint</Application>
  <PresentationFormat>Widescreen</PresentationFormat>
  <Paragraphs>32</Paragraphs>
  <Slides>11</Slides>
  <Notes>0</Notes>
  <HiddenSlides>0</HiddenSlides>
  <MMClips>10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11</vt:i4>
      </vt:variant>
    </vt:vector>
  </HeadingPairs>
  <TitlesOfParts>
    <vt:vector size="16" baseType="lpstr">
      <vt:lpstr>Arial</vt:lpstr>
      <vt:lpstr>Calibri</vt:lpstr>
      <vt:lpstr>Calibri Light</vt:lpstr>
      <vt:lpstr>Times New Roman</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FIPL4</dc:creator>
  <cp:lastModifiedBy>admin</cp:lastModifiedBy>
  <cp:revision>41</cp:revision>
  <dcterms:created xsi:type="dcterms:W3CDTF">2020-10-05T11:11:44Z</dcterms:created>
  <dcterms:modified xsi:type="dcterms:W3CDTF">2022-03-16T13:36:10Z</dcterms:modified>
</cp:coreProperties>
</file>